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</p:sldMasterIdLst>
  <p:notesMasterIdLst>
    <p:notesMasterId r:id="rId24"/>
  </p:notesMasterIdLst>
  <p:sldIdLst>
    <p:sldId id="256" r:id="rId5"/>
    <p:sldId id="257" r:id="rId6"/>
    <p:sldId id="261" r:id="rId7"/>
    <p:sldId id="262" r:id="rId8"/>
    <p:sldId id="271" r:id="rId9"/>
    <p:sldId id="272" r:id="rId10"/>
    <p:sldId id="273" r:id="rId11"/>
    <p:sldId id="274" r:id="rId12"/>
    <p:sldId id="277" r:id="rId13"/>
    <p:sldId id="276" r:id="rId14"/>
    <p:sldId id="278" r:id="rId15"/>
    <p:sldId id="258" r:id="rId16"/>
    <p:sldId id="269" r:id="rId17"/>
    <p:sldId id="267" r:id="rId18"/>
    <p:sldId id="270" r:id="rId19"/>
    <p:sldId id="268" r:id="rId20"/>
    <p:sldId id="259" r:id="rId21"/>
    <p:sldId id="265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630A9A-1D6F-DB49-B00E-00BDA94E02DB}" v="1" dt="2023-04-04T01:37:48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ALESH KRISHNA ARUNACHALAM" userId="dea01ecb-3ecd-4c75-bc5e-79c0c8702487" providerId="ADAL" clId="{DFB47538-419B-41F7-921B-A5AA2DB1548B}"/>
    <pc:docChg chg="undo custSel addSld delSld modSld sldOrd addMainMaster delMainMaster modMainMaster">
      <pc:chgData name="KAMALESH KRISHNA ARUNACHALAM" userId="dea01ecb-3ecd-4c75-bc5e-79c0c8702487" providerId="ADAL" clId="{DFB47538-419B-41F7-921B-A5AA2DB1548B}" dt="2023-03-02T15:09:10.757" v="741" actId="1076"/>
      <pc:docMkLst>
        <pc:docMk/>
      </pc:docMkLst>
      <pc:sldChg chg="addSp delSp modSp new mod setBg modClrScheme chgLayout">
        <pc:chgData name="KAMALESH KRISHNA ARUNACHALAM" userId="dea01ecb-3ecd-4c75-bc5e-79c0c8702487" providerId="ADAL" clId="{DFB47538-419B-41F7-921B-A5AA2DB1548B}" dt="2023-03-02T15:07:49.679" v="735" actId="1076"/>
        <pc:sldMkLst>
          <pc:docMk/>
          <pc:sldMk cId="4204877227" sldId="256"/>
        </pc:sldMkLst>
        <pc:spChg chg="mod">
          <ac:chgData name="KAMALESH KRISHNA ARUNACHALAM" userId="dea01ecb-3ecd-4c75-bc5e-79c0c8702487" providerId="ADAL" clId="{DFB47538-419B-41F7-921B-A5AA2DB1548B}" dt="2023-03-02T15:05:14.073" v="732" actId="1076"/>
          <ac:spMkLst>
            <pc:docMk/>
            <pc:sldMk cId="4204877227" sldId="256"/>
            <ac:spMk id="2" creationId="{9AE5F119-DE44-CB59-4C64-F38E23630C9D}"/>
          </ac:spMkLst>
        </pc:spChg>
        <pc:spChg chg="mod ord">
          <ac:chgData name="KAMALESH KRISHNA ARUNACHALAM" userId="dea01ecb-3ecd-4c75-bc5e-79c0c8702487" providerId="ADAL" clId="{DFB47538-419B-41F7-921B-A5AA2DB1548B}" dt="2023-03-02T15:05:20.663" v="733" actId="1076"/>
          <ac:spMkLst>
            <pc:docMk/>
            <pc:sldMk cId="4204877227" sldId="256"/>
            <ac:spMk id="3" creationId="{06267CF1-EF20-E758-1AED-6F94F61237C9}"/>
          </ac:spMkLst>
        </pc:spChg>
        <pc:spChg chg="add del">
          <ac:chgData name="KAMALESH KRISHNA ARUNACHALAM" userId="dea01ecb-3ecd-4c75-bc5e-79c0c8702487" providerId="ADAL" clId="{DFB47538-419B-41F7-921B-A5AA2DB1548B}" dt="2023-03-02T02:08:08.718" v="8" actId="26606"/>
          <ac:spMkLst>
            <pc:docMk/>
            <pc:sldMk cId="4204877227" sldId="256"/>
            <ac:spMk id="9" creationId="{F1174801-1395-44C5-9B00-CCAC45C056E7}"/>
          </ac:spMkLst>
        </pc:spChg>
        <pc:spChg chg="add del">
          <ac:chgData name="KAMALESH KRISHNA ARUNACHALAM" userId="dea01ecb-3ecd-4c75-bc5e-79c0c8702487" providerId="ADAL" clId="{DFB47538-419B-41F7-921B-A5AA2DB1548B}" dt="2023-03-02T02:08:08.718" v="8" actId="26606"/>
          <ac:spMkLst>
            <pc:docMk/>
            <pc:sldMk cId="4204877227" sldId="256"/>
            <ac:spMk id="11" creationId="{996DFAFB-BCE1-4BEC-82FB-D574234DEF0A}"/>
          </ac:spMkLst>
        </pc:spChg>
        <pc:spChg chg="add del">
          <ac:chgData name="KAMALESH KRISHNA ARUNACHALAM" userId="dea01ecb-3ecd-4c75-bc5e-79c0c8702487" providerId="ADAL" clId="{DFB47538-419B-41F7-921B-A5AA2DB1548B}" dt="2023-03-02T02:23:20.816" v="277" actId="26606"/>
          <ac:spMkLst>
            <pc:docMk/>
            <pc:sldMk cId="4204877227" sldId="256"/>
            <ac:spMk id="41" creationId="{F1174801-1395-44C5-9B00-CCAC45C056E7}"/>
          </ac:spMkLst>
        </pc:spChg>
        <pc:spChg chg="add del">
          <ac:chgData name="KAMALESH KRISHNA ARUNACHALAM" userId="dea01ecb-3ecd-4c75-bc5e-79c0c8702487" providerId="ADAL" clId="{DFB47538-419B-41F7-921B-A5AA2DB1548B}" dt="2023-03-02T02:23:20.816" v="277" actId="26606"/>
          <ac:spMkLst>
            <pc:docMk/>
            <pc:sldMk cId="4204877227" sldId="256"/>
            <ac:spMk id="43" creationId="{996DFAFB-BCE1-4BEC-82FB-D574234DEF0A}"/>
          </ac:spMkLst>
        </pc:spChg>
        <pc:spChg chg="add del">
          <ac:chgData name="KAMALESH KRISHNA ARUNACHALAM" userId="dea01ecb-3ecd-4c75-bc5e-79c0c8702487" providerId="ADAL" clId="{DFB47538-419B-41F7-921B-A5AA2DB1548B}" dt="2023-03-02T02:23:20.816" v="277" actId="26606"/>
          <ac:spMkLst>
            <pc:docMk/>
            <pc:sldMk cId="4204877227" sldId="256"/>
            <ac:spMk id="73" creationId="{247A131F-D5DE-41A5-B4CF-4F345319B40B}"/>
          </ac:spMkLst>
        </pc:spChg>
        <pc:spChg chg="add del">
          <ac:chgData name="KAMALESH KRISHNA ARUNACHALAM" userId="dea01ecb-3ecd-4c75-bc5e-79c0c8702487" providerId="ADAL" clId="{DFB47538-419B-41F7-921B-A5AA2DB1548B}" dt="2023-03-02T02:23:20.816" v="277" actId="26606"/>
          <ac:spMkLst>
            <pc:docMk/>
            <pc:sldMk cId="4204877227" sldId="256"/>
            <ac:spMk id="75" creationId="{3AF4666D-BD98-40A5-A75F-478B982010B2}"/>
          </ac:spMkLst>
        </pc:spChg>
        <pc:spChg chg="add del">
          <ac:chgData name="KAMALESH KRISHNA ARUNACHALAM" userId="dea01ecb-3ecd-4c75-bc5e-79c0c8702487" providerId="ADAL" clId="{DFB47538-419B-41F7-921B-A5AA2DB1548B}" dt="2023-03-02T02:23:20.816" v="277" actId="26606"/>
          <ac:spMkLst>
            <pc:docMk/>
            <pc:sldMk cId="4204877227" sldId="256"/>
            <ac:spMk id="77" creationId="{68680585-71F9-4721-A998-4974171D2EB4}"/>
          </ac:spMkLst>
        </pc:spChg>
        <pc:spChg chg="add del">
          <ac:chgData name="KAMALESH KRISHNA ARUNACHALAM" userId="dea01ecb-3ecd-4c75-bc5e-79c0c8702487" providerId="ADAL" clId="{DFB47538-419B-41F7-921B-A5AA2DB1548B}" dt="2023-03-02T02:23:20.816" v="277" actId="26606"/>
          <ac:spMkLst>
            <pc:docMk/>
            <pc:sldMk cId="4204877227" sldId="256"/>
            <ac:spMk id="79" creationId="{12BC95C2-2EEC-4F59-ABA8-660B0D059CCF}"/>
          </ac:spMkLst>
        </pc:spChg>
        <pc:spChg chg="add del">
          <ac:chgData name="KAMALESH KRISHNA ARUNACHALAM" userId="dea01ecb-3ecd-4c75-bc5e-79c0c8702487" providerId="ADAL" clId="{DFB47538-419B-41F7-921B-A5AA2DB1548B}" dt="2023-03-02T02:23:20.816" v="277" actId="26606"/>
          <ac:spMkLst>
            <pc:docMk/>
            <pc:sldMk cId="4204877227" sldId="256"/>
            <ac:spMk id="99" creationId="{8651CFA9-6065-4243-AC48-858E359780B1}"/>
          </ac:spMkLst>
        </pc:spChg>
        <pc:spChg chg="add del">
          <ac:chgData name="KAMALESH KRISHNA ARUNACHALAM" userId="dea01ecb-3ecd-4c75-bc5e-79c0c8702487" providerId="ADAL" clId="{DFB47538-419B-41F7-921B-A5AA2DB1548B}" dt="2023-03-02T02:23:20.816" v="277" actId="26606"/>
          <ac:spMkLst>
            <pc:docMk/>
            <pc:sldMk cId="4204877227" sldId="256"/>
            <ac:spMk id="101" creationId="{37962AE0-6A1C-4B76-9D52-10E5E6D7D3BB}"/>
          </ac:spMkLst>
        </pc:spChg>
        <pc:spChg chg="add del">
          <ac:chgData name="KAMALESH KRISHNA ARUNACHALAM" userId="dea01ecb-3ecd-4c75-bc5e-79c0c8702487" providerId="ADAL" clId="{DFB47538-419B-41F7-921B-A5AA2DB1548B}" dt="2023-03-02T02:23:13.644" v="274" actId="26606"/>
          <ac:spMkLst>
            <pc:docMk/>
            <pc:sldMk cId="4204877227" sldId="256"/>
            <ac:spMk id="128" creationId="{247A131F-D5DE-41A5-B4CF-4F345319B40B}"/>
          </ac:spMkLst>
        </pc:spChg>
        <pc:spChg chg="add del">
          <ac:chgData name="KAMALESH KRISHNA ARUNACHALAM" userId="dea01ecb-3ecd-4c75-bc5e-79c0c8702487" providerId="ADAL" clId="{DFB47538-419B-41F7-921B-A5AA2DB1548B}" dt="2023-03-02T02:23:13.644" v="274" actId="26606"/>
          <ac:spMkLst>
            <pc:docMk/>
            <pc:sldMk cId="4204877227" sldId="256"/>
            <ac:spMk id="130" creationId="{3AF4666D-BD98-40A5-A75F-478B982010B2}"/>
          </ac:spMkLst>
        </pc:spChg>
        <pc:spChg chg="add del">
          <ac:chgData name="KAMALESH KRISHNA ARUNACHALAM" userId="dea01ecb-3ecd-4c75-bc5e-79c0c8702487" providerId="ADAL" clId="{DFB47538-419B-41F7-921B-A5AA2DB1548B}" dt="2023-03-02T02:23:13.644" v="274" actId="26606"/>
          <ac:spMkLst>
            <pc:docMk/>
            <pc:sldMk cId="4204877227" sldId="256"/>
            <ac:spMk id="132" creationId="{68680585-71F9-4721-A998-4974171D2EB4}"/>
          </ac:spMkLst>
        </pc:spChg>
        <pc:spChg chg="add del">
          <ac:chgData name="KAMALESH KRISHNA ARUNACHALAM" userId="dea01ecb-3ecd-4c75-bc5e-79c0c8702487" providerId="ADAL" clId="{DFB47538-419B-41F7-921B-A5AA2DB1548B}" dt="2023-03-02T02:23:13.644" v="274" actId="26606"/>
          <ac:spMkLst>
            <pc:docMk/>
            <pc:sldMk cId="4204877227" sldId="256"/>
            <ac:spMk id="134" creationId="{12BC95C2-2EEC-4F59-ABA8-660B0D059CCF}"/>
          </ac:spMkLst>
        </pc:spChg>
        <pc:spChg chg="add del">
          <ac:chgData name="KAMALESH KRISHNA ARUNACHALAM" userId="dea01ecb-3ecd-4c75-bc5e-79c0c8702487" providerId="ADAL" clId="{DFB47538-419B-41F7-921B-A5AA2DB1548B}" dt="2023-03-02T02:23:13.644" v="274" actId="26606"/>
          <ac:spMkLst>
            <pc:docMk/>
            <pc:sldMk cId="4204877227" sldId="256"/>
            <ac:spMk id="154" creationId="{8651CFA9-6065-4243-AC48-858E359780B1}"/>
          </ac:spMkLst>
        </pc:spChg>
        <pc:spChg chg="add del">
          <ac:chgData name="KAMALESH KRISHNA ARUNACHALAM" userId="dea01ecb-3ecd-4c75-bc5e-79c0c8702487" providerId="ADAL" clId="{DFB47538-419B-41F7-921B-A5AA2DB1548B}" dt="2023-03-02T02:23:13.644" v="274" actId="26606"/>
          <ac:spMkLst>
            <pc:docMk/>
            <pc:sldMk cId="4204877227" sldId="256"/>
            <ac:spMk id="156" creationId="{37962AE0-6A1C-4B76-9D52-10E5E6D7D3BB}"/>
          </ac:spMkLst>
        </pc:spChg>
        <pc:grpChg chg="add del">
          <ac:chgData name="KAMALESH KRISHNA ARUNACHALAM" userId="dea01ecb-3ecd-4c75-bc5e-79c0c8702487" providerId="ADAL" clId="{DFB47538-419B-41F7-921B-A5AA2DB1548B}" dt="2023-03-02T02:08:08.718" v="8" actId="26606"/>
          <ac:grpSpMkLst>
            <pc:docMk/>
            <pc:sldMk cId="4204877227" sldId="256"/>
            <ac:grpSpMk id="13" creationId="{F99A87B6-0764-47AD-BF24-B54A16F9445B}"/>
          </ac:grpSpMkLst>
        </pc:grpChg>
        <pc:grpChg chg="add del">
          <ac:chgData name="KAMALESH KRISHNA ARUNACHALAM" userId="dea01ecb-3ecd-4c75-bc5e-79c0c8702487" providerId="ADAL" clId="{DFB47538-419B-41F7-921B-A5AA2DB1548B}" dt="2023-03-02T02:08:08.718" v="8" actId="26606"/>
          <ac:grpSpMkLst>
            <pc:docMk/>
            <pc:sldMk cId="4204877227" sldId="256"/>
            <ac:grpSpMk id="23" creationId="{5C0E6139-8A19-4905-87E2-E547D7B7F1AF}"/>
          </ac:grpSpMkLst>
        </pc:grpChg>
        <pc:grpChg chg="add del">
          <ac:chgData name="KAMALESH KRISHNA ARUNACHALAM" userId="dea01ecb-3ecd-4c75-bc5e-79c0c8702487" providerId="ADAL" clId="{DFB47538-419B-41F7-921B-A5AA2DB1548B}" dt="2023-03-02T02:08:08.718" v="8" actId="26606"/>
          <ac:grpSpMkLst>
            <pc:docMk/>
            <pc:sldMk cId="4204877227" sldId="256"/>
            <ac:grpSpMk id="27" creationId="{EE8A2E90-75F0-4F59-AE03-FE737F410E1A}"/>
          </ac:grpSpMkLst>
        </pc:grpChg>
        <pc:grpChg chg="add del">
          <ac:chgData name="KAMALESH KRISHNA ARUNACHALAM" userId="dea01ecb-3ecd-4c75-bc5e-79c0c8702487" providerId="ADAL" clId="{DFB47538-419B-41F7-921B-A5AA2DB1548B}" dt="2023-03-02T02:23:20.816" v="277" actId="26606"/>
          <ac:grpSpMkLst>
            <pc:docMk/>
            <pc:sldMk cId="4204877227" sldId="256"/>
            <ac:grpSpMk id="45" creationId="{7A93B028-F8F4-4F84-98D7-2779E4D8B9B4}"/>
          </ac:grpSpMkLst>
        </pc:grpChg>
        <pc:grpChg chg="add del">
          <ac:chgData name="KAMALESH KRISHNA ARUNACHALAM" userId="dea01ecb-3ecd-4c75-bc5e-79c0c8702487" providerId="ADAL" clId="{DFB47538-419B-41F7-921B-A5AA2DB1548B}" dt="2023-03-02T02:23:20.816" v="277" actId="26606"/>
          <ac:grpSpMkLst>
            <pc:docMk/>
            <pc:sldMk cId="4204877227" sldId="256"/>
            <ac:grpSpMk id="55" creationId="{5C0E6139-8A19-4905-87E2-E547D7B7F1AF}"/>
          </ac:grpSpMkLst>
        </pc:grpChg>
        <pc:grpChg chg="add del">
          <ac:chgData name="KAMALESH KRISHNA ARUNACHALAM" userId="dea01ecb-3ecd-4c75-bc5e-79c0c8702487" providerId="ADAL" clId="{DFB47538-419B-41F7-921B-A5AA2DB1548B}" dt="2023-03-02T02:23:20.816" v="277" actId="26606"/>
          <ac:grpSpMkLst>
            <pc:docMk/>
            <pc:sldMk cId="4204877227" sldId="256"/>
            <ac:grpSpMk id="59" creationId="{F7513226-C6E6-4885-A42A-D6411FF01805}"/>
          </ac:grpSpMkLst>
        </pc:grpChg>
        <pc:grpChg chg="add del">
          <ac:chgData name="KAMALESH KRISHNA ARUNACHALAM" userId="dea01ecb-3ecd-4c75-bc5e-79c0c8702487" providerId="ADAL" clId="{DFB47538-419B-41F7-921B-A5AA2DB1548B}" dt="2023-03-02T02:23:20.816" v="277" actId="26606"/>
          <ac:grpSpMkLst>
            <pc:docMk/>
            <pc:sldMk cId="4204877227" sldId="256"/>
            <ac:grpSpMk id="81" creationId="{03E9870D-4BBA-43AF-8D44-BBADF020CFF6}"/>
          </ac:grpSpMkLst>
        </pc:grpChg>
        <pc:grpChg chg="add del">
          <ac:chgData name="KAMALESH KRISHNA ARUNACHALAM" userId="dea01ecb-3ecd-4c75-bc5e-79c0c8702487" providerId="ADAL" clId="{DFB47538-419B-41F7-921B-A5AA2DB1548B}" dt="2023-03-02T02:23:20.816" v="277" actId="26606"/>
          <ac:grpSpMkLst>
            <pc:docMk/>
            <pc:sldMk cId="4204877227" sldId="256"/>
            <ac:grpSpMk id="90" creationId="{C3279E8D-2BAA-4CB1-834B-09FADD54DE56}"/>
          </ac:grpSpMkLst>
        </pc:grpChg>
        <pc:grpChg chg="add del">
          <ac:chgData name="KAMALESH KRISHNA ARUNACHALAM" userId="dea01ecb-3ecd-4c75-bc5e-79c0c8702487" providerId="ADAL" clId="{DFB47538-419B-41F7-921B-A5AA2DB1548B}" dt="2023-03-02T02:23:20.816" v="277" actId="26606"/>
          <ac:grpSpMkLst>
            <pc:docMk/>
            <pc:sldMk cId="4204877227" sldId="256"/>
            <ac:grpSpMk id="103" creationId="{C4F70370-17DE-499D-8256-4F9A352BA9F7}"/>
          </ac:grpSpMkLst>
        </pc:grpChg>
        <pc:grpChg chg="add del">
          <ac:chgData name="KAMALESH KRISHNA ARUNACHALAM" userId="dea01ecb-3ecd-4c75-bc5e-79c0c8702487" providerId="ADAL" clId="{DFB47538-419B-41F7-921B-A5AA2DB1548B}" dt="2023-03-02T02:23:20.816" v="277" actId="26606"/>
          <ac:grpSpMkLst>
            <pc:docMk/>
            <pc:sldMk cId="4204877227" sldId="256"/>
            <ac:grpSpMk id="113" creationId="{C493BE25-7BED-4AAF-B05A-9EB10C80EF72}"/>
          </ac:grpSpMkLst>
        </pc:grpChg>
        <pc:grpChg chg="add del">
          <ac:chgData name="KAMALESH KRISHNA ARUNACHALAM" userId="dea01ecb-3ecd-4c75-bc5e-79c0c8702487" providerId="ADAL" clId="{DFB47538-419B-41F7-921B-A5AA2DB1548B}" dt="2023-03-02T02:23:13.644" v="274" actId="26606"/>
          <ac:grpSpMkLst>
            <pc:docMk/>
            <pc:sldMk cId="4204877227" sldId="256"/>
            <ac:grpSpMk id="136" creationId="{03E9870D-4BBA-43AF-8D44-BBADF020CFF6}"/>
          </ac:grpSpMkLst>
        </pc:grpChg>
        <pc:grpChg chg="add del">
          <ac:chgData name="KAMALESH KRISHNA ARUNACHALAM" userId="dea01ecb-3ecd-4c75-bc5e-79c0c8702487" providerId="ADAL" clId="{DFB47538-419B-41F7-921B-A5AA2DB1548B}" dt="2023-03-02T02:23:13.644" v="274" actId="26606"/>
          <ac:grpSpMkLst>
            <pc:docMk/>
            <pc:sldMk cId="4204877227" sldId="256"/>
            <ac:grpSpMk id="145" creationId="{C3279E8D-2BAA-4CB1-834B-09FADD54DE56}"/>
          </ac:grpSpMkLst>
        </pc:grpChg>
        <pc:grpChg chg="add del">
          <ac:chgData name="KAMALESH KRISHNA ARUNACHALAM" userId="dea01ecb-3ecd-4c75-bc5e-79c0c8702487" providerId="ADAL" clId="{DFB47538-419B-41F7-921B-A5AA2DB1548B}" dt="2023-03-02T02:23:13.644" v="274" actId="26606"/>
          <ac:grpSpMkLst>
            <pc:docMk/>
            <pc:sldMk cId="4204877227" sldId="256"/>
            <ac:grpSpMk id="158" creationId="{FADD1535-ED83-48B3-8EB1-671A080F0918}"/>
          </ac:grpSpMkLst>
        </pc:grpChg>
        <pc:grpChg chg="add del">
          <ac:chgData name="KAMALESH KRISHNA ARUNACHALAM" userId="dea01ecb-3ecd-4c75-bc5e-79c0c8702487" providerId="ADAL" clId="{DFB47538-419B-41F7-921B-A5AA2DB1548B}" dt="2023-03-02T02:23:13.644" v="274" actId="26606"/>
          <ac:grpSpMkLst>
            <pc:docMk/>
            <pc:sldMk cId="4204877227" sldId="256"/>
            <ac:grpSpMk id="168" creationId="{01081332-6CA1-49C2-A979-7709509AD165}"/>
          </ac:grpSpMkLst>
        </pc:grpChg>
        <pc:picChg chg="add del mod">
          <ac:chgData name="KAMALESH KRISHNA ARUNACHALAM" userId="dea01ecb-3ecd-4c75-bc5e-79c0c8702487" providerId="ADAL" clId="{DFB47538-419B-41F7-921B-A5AA2DB1548B}" dt="2023-03-02T02:07:51.728" v="4" actId="478"/>
          <ac:picMkLst>
            <pc:docMk/>
            <pc:sldMk cId="4204877227" sldId="256"/>
            <ac:picMk id="4" creationId="{8E4F9F64-324B-DAED-8293-EEFD18564DCE}"/>
          </ac:picMkLst>
        </pc:picChg>
        <pc:picChg chg="add mod ord modCrop">
          <ac:chgData name="KAMALESH KRISHNA ARUNACHALAM" userId="dea01ecb-3ecd-4c75-bc5e-79c0c8702487" providerId="ADAL" clId="{DFB47538-419B-41F7-921B-A5AA2DB1548B}" dt="2023-03-02T15:07:49.679" v="735" actId="1076"/>
          <ac:picMkLst>
            <pc:docMk/>
            <pc:sldMk cId="4204877227" sldId="256"/>
            <ac:picMk id="6" creationId="{B9C011B4-038C-4D24-B211-09D598F35E47}"/>
          </ac:picMkLst>
        </pc:picChg>
      </pc:sldChg>
      <pc:sldChg chg="modSp new mod setBg">
        <pc:chgData name="KAMALESH KRISHNA ARUNACHALAM" userId="dea01ecb-3ecd-4c75-bc5e-79c0c8702487" providerId="ADAL" clId="{DFB47538-419B-41F7-921B-A5AA2DB1548B}" dt="2023-03-02T02:21:32.458" v="263"/>
        <pc:sldMkLst>
          <pc:docMk/>
          <pc:sldMk cId="1762721272" sldId="257"/>
        </pc:sldMkLst>
        <pc:spChg chg="mod">
          <ac:chgData name="KAMALESH KRISHNA ARUNACHALAM" userId="dea01ecb-3ecd-4c75-bc5e-79c0c8702487" providerId="ADAL" clId="{DFB47538-419B-41F7-921B-A5AA2DB1548B}" dt="2023-03-02T02:11:05.485" v="34" actId="20577"/>
          <ac:spMkLst>
            <pc:docMk/>
            <pc:sldMk cId="1762721272" sldId="257"/>
            <ac:spMk id="2" creationId="{0C51CE56-845E-408D-C240-9CC54D3237B0}"/>
          </ac:spMkLst>
        </pc:spChg>
      </pc:sldChg>
      <pc:sldChg chg="addSp delSp modSp new mod ord setBg">
        <pc:chgData name="KAMALESH KRISHNA ARUNACHALAM" userId="dea01ecb-3ecd-4c75-bc5e-79c0c8702487" providerId="ADAL" clId="{DFB47538-419B-41F7-921B-A5AA2DB1548B}" dt="2023-03-02T15:09:10.757" v="741" actId="1076"/>
        <pc:sldMkLst>
          <pc:docMk/>
          <pc:sldMk cId="1104562488" sldId="258"/>
        </pc:sldMkLst>
        <pc:spChg chg="mod">
          <ac:chgData name="KAMALESH KRISHNA ARUNACHALAM" userId="dea01ecb-3ecd-4c75-bc5e-79c0c8702487" providerId="ADAL" clId="{DFB47538-419B-41F7-921B-A5AA2DB1548B}" dt="2023-03-02T15:01:50.101" v="686" actId="20577"/>
          <ac:spMkLst>
            <pc:docMk/>
            <pc:sldMk cId="1104562488" sldId="258"/>
            <ac:spMk id="2" creationId="{B004A786-60A3-B862-FD0D-FC8ED7F89400}"/>
          </ac:spMkLst>
        </pc:spChg>
        <pc:spChg chg="mod">
          <ac:chgData name="KAMALESH KRISHNA ARUNACHALAM" userId="dea01ecb-3ecd-4c75-bc5e-79c0c8702487" providerId="ADAL" clId="{DFB47538-419B-41F7-921B-A5AA2DB1548B}" dt="2023-03-02T15:09:07.275" v="740" actId="123"/>
          <ac:spMkLst>
            <pc:docMk/>
            <pc:sldMk cId="1104562488" sldId="258"/>
            <ac:spMk id="3" creationId="{2F9236A6-A81C-FC72-08C5-00CA44A1FB03}"/>
          </ac:spMkLst>
        </pc:spChg>
        <pc:picChg chg="del">
          <ac:chgData name="KAMALESH KRISHNA ARUNACHALAM" userId="dea01ecb-3ecd-4c75-bc5e-79c0c8702487" providerId="ADAL" clId="{DFB47538-419B-41F7-921B-A5AA2DB1548B}" dt="2023-03-02T14:54:44.667" v="646" actId="478"/>
          <ac:picMkLst>
            <pc:docMk/>
            <pc:sldMk cId="1104562488" sldId="258"/>
            <ac:picMk id="5" creationId="{04E9DF96-C8C5-4943-33AD-93A7D941E4FF}"/>
          </ac:picMkLst>
        </pc:picChg>
        <pc:picChg chg="add mod">
          <ac:chgData name="KAMALESH KRISHNA ARUNACHALAM" userId="dea01ecb-3ecd-4c75-bc5e-79c0c8702487" providerId="ADAL" clId="{DFB47538-419B-41F7-921B-A5AA2DB1548B}" dt="2023-03-02T15:09:10.757" v="741" actId="1076"/>
          <ac:picMkLst>
            <pc:docMk/>
            <pc:sldMk cId="1104562488" sldId="258"/>
            <ac:picMk id="1026" creationId="{C3D99718-E11D-3A7F-86A2-93C1E09EEF94}"/>
          </ac:picMkLst>
        </pc:picChg>
      </pc:sldChg>
      <pc:sldChg chg="addSp delSp modSp new mod ord setBg">
        <pc:chgData name="KAMALESH KRISHNA ARUNACHALAM" userId="dea01ecb-3ecd-4c75-bc5e-79c0c8702487" providerId="ADAL" clId="{DFB47538-419B-41F7-921B-A5AA2DB1548B}" dt="2023-03-02T05:34:25.080" v="434"/>
        <pc:sldMkLst>
          <pc:docMk/>
          <pc:sldMk cId="1901284919" sldId="259"/>
        </pc:sldMkLst>
        <pc:spChg chg="mod">
          <ac:chgData name="KAMALESH KRISHNA ARUNACHALAM" userId="dea01ecb-3ecd-4c75-bc5e-79c0c8702487" providerId="ADAL" clId="{DFB47538-419B-41F7-921B-A5AA2DB1548B}" dt="2023-03-02T02:47:42.301" v="392" actId="1076"/>
          <ac:spMkLst>
            <pc:docMk/>
            <pc:sldMk cId="1901284919" sldId="259"/>
            <ac:spMk id="2" creationId="{F114173D-A8BE-CF3E-F3E2-7B272F6D0EF5}"/>
          </ac:spMkLst>
        </pc:spChg>
        <pc:spChg chg="mod">
          <ac:chgData name="KAMALESH KRISHNA ARUNACHALAM" userId="dea01ecb-3ecd-4c75-bc5e-79c0c8702487" providerId="ADAL" clId="{DFB47538-419B-41F7-921B-A5AA2DB1548B}" dt="2023-03-02T03:00:04.896" v="415" actId="20577"/>
          <ac:spMkLst>
            <pc:docMk/>
            <pc:sldMk cId="1901284919" sldId="259"/>
            <ac:spMk id="3" creationId="{95529F21-5852-C921-1CF4-F656F2572397}"/>
          </ac:spMkLst>
        </pc:spChg>
        <pc:spChg chg="add del">
          <ac:chgData name="KAMALESH KRISHNA ARUNACHALAM" userId="dea01ecb-3ecd-4c75-bc5e-79c0c8702487" providerId="ADAL" clId="{DFB47538-419B-41F7-921B-A5AA2DB1548B}" dt="2023-03-02T02:46:07.154" v="383" actId="26606"/>
          <ac:spMkLst>
            <pc:docMk/>
            <pc:sldMk cId="1901284919" sldId="259"/>
            <ac:spMk id="1031" creationId="{8651CFA9-6065-4243-AC48-858E359780B1}"/>
          </ac:spMkLst>
        </pc:spChg>
        <pc:spChg chg="add del">
          <ac:chgData name="KAMALESH KRISHNA ARUNACHALAM" userId="dea01ecb-3ecd-4c75-bc5e-79c0c8702487" providerId="ADAL" clId="{DFB47538-419B-41F7-921B-A5AA2DB1548B}" dt="2023-03-02T02:46:07.154" v="383" actId="26606"/>
          <ac:spMkLst>
            <pc:docMk/>
            <pc:sldMk cId="1901284919" sldId="259"/>
            <ac:spMk id="1033" creationId="{37962AE0-6A1C-4B76-9D52-10E5E6D7D3BB}"/>
          </ac:spMkLst>
        </pc:spChg>
        <pc:spChg chg="add">
          <ac:chgData name="KAMALESH KRISHNA ARUNACHALAM" userId="dea01ecb-3ecd-4c75-bc5e-79c0c8702487" providerId="ADAL" clId="{DFB47538-419B-41F7-921B-A5AA2DB1548B}" dt="2023-03-02T02:46:07.196" v="384" actId="26606"/>
          <ac:spMkLst>
            <pc:docMk/>
            <pc:sldMk cId="1901284919" sldId="259"/>
            <ac:spMk id="1057" creationId="{8651CFA9-6065-4243-AC48-858E359780B1}"/>
          </ac:spMkLst>
        </pc:spChg>
        <pc:spChg chg="add">
          <ac:chgData name="KAMALESH KRISHNA ARUNACHALAM" userId="dea01ecb-3ecd-4c75-bc5e-79c0c8702487" providerId="ADAL" clId="{DFB47538-419B-41F7-921B-A5AA2DB1548B}" dt="2023-03-02T02:46:07.196" v="384" actId="26606"/>
          <ac:spMkLst>
            <pc:docMk/>
            <pc:sldMk cId="1901284919" sldId="259"/>
            <ac:spMk id="1058" creationId="{37962AE0-6A1C-4B76-9D52-10E5E6D7D3BB}"/>
          </ac:spMkLst>
        </pc:spChg>
        <pc:grpChg chg="add del">
          <ac:chgData name="KAMALESH KRISHNA ARUNACHALAM" userId="dea01ecb-3ecd-4c75-bc5e-79c0c8702487" providerId="ADAL" clId="{DFB47538-419B-41F7-921B-A5AA2DB1548B}" dt="2023-03-02T02:46:07.154" v="383" actId="26606"/>
          <ac:grpSpMkLst>
            <pc:docMk/>
            <pc:sldMk cId="1901284919" sldId="259"/>
            <ac:grpSpMk id="1035" creationId="{34B438D8-EF7C-445C-8B7F-953BEB1BC133}"/>
          </ac:grpSpMkLst>
        </pc:grpChg>
        <pc:grpChg chg="add del">
          <ac:chgData name="KAMALESH KRISHNA ARUNACHALAM" userId="dea01ecb-3ecd-4c75-bc5e-79c0c8702487" providerId="ADAL" clId="{DFB47538-419B-41F7-921B-A5AA2DB1548B}" dt="2023-03-02T02:46:07.154" v="383" actId="26606"/>
          <ac:grpSpMkLst>
            <pc:docMk/>
            <pc:sldMk cId="1901284919" sldId="259"/>
            <ac:grpSpMk id="1045" creationId="{284021E3-6F46-410C-BF43-B2DED736558E}"/>
          </ac:grpSpMkLst>
        </pc:grpChg>
        <pc:grpChg chg="add">
          <ac:chgData name="KAMALESH KRISHNA ARUNACHALAM" userId="dea01ecb-3ecd-4c75-bc5e-79c0c8702487" providerId="ADAL" clId="{DFB47538-419B-41F7-921B-A5AA2DB1548B}" dt="2023-03-02T02:46:07.196" v="384" actId="26606"/>
          <ac:grpSpMkLst>
            <pc:docMk/>
            <pc:sldMk cId="1901284919" sldId="259"/>
            <ac:grpSpMk id="1059" creationId="{A345EEC5-ECAA-408B-B9D7-1C0E1102C169}"/>
          </ac:grpSpMkLst>
        </pc:grpChg>
        <pc:grpChg chg="add">
          <ac:chgData name="KAMALESH KRISHNA ARUNACHALAM" userId="dea01ecb-3ecd-4c75-bc5e-79c0c8702487" providerId="ADAL" clId="{DFB47538-419B-41F7-921B-A5AA2DB1548B}" dt="2023-03-02T02:46:07.196" v="384" actId="26606"/>
          <ac:grpSpMkLst>
            <pc:docMk/>
            <pc:sldMk cId="1901284919" sldId="259"/>
            <ac:grpSpMk id="1068" creationId="{F0A218EB-ECC2-4D0D-9EDC-F5CB062CADCE}"/>
          </ac:grpSpMkLst>
        </pc:grpChg>
        <pc:picChg chg="add mod">
          <ac:chgData name="KAMALESH KRISHNA ARUNACHALAM" userId="dea01ecb-3ecd-4c75-bc5e-79c0c8702487" providerId="ADAL" clId="{DFB47538-419B-41F7-921B-A5AA2DB1548B}" dt="2023-03-02T02:59:41.487" v="412" actId="1076"/>
          <ac:picMkLst>
            <pc:docMk/>
            <pc:sldMk cId="1901284919" sldId="259"/>
            <ac:picMk id="1026" creationId="{092F954A-BD3D-0C67-2C4C-64A21B64490C}"/>
          </ac:picMkLst>
        </pc:picChg>
        <pc:picChg chg="add mod">
          <ac:chgData name="KAMALESH KRISHNA ARUNACHALAM" userId="dea01ecb-3ecd-4c75-bc5e-79c0c8702487" providerId="ADAL" clId="{DFB47538-419B-41F7-921B-A5AA2DB1548B}" dt="2023-03-02T02:59:46.227" v="413" actId="14100"/>
          <ac:picMkLst>
            <pc:docMk/>
            <pc:sldMk cId="1901284919" sldId="259"/>
            <ac:picMk id="1028" creationId="{D66A9244-26D6-EEC1-6FCB-FDA83672D831}"/>
          </ac:picMkLst>
        </pc:picChg>
      </pc:sldChg>
      <pc:sldChg chg="modSp new mod setBg">
        <pc:chgData name="KAMALESH KRISHNA ARUNACHALAM" userId="dea01ecb-3ecd-4c75-bc5e-79c0c8702487" providerId="ADAL" clId="{DFB47538-419B-41F7-921B-A5AA2DB1548B}" dt="2023-03-02T02:21:32.458" v="263"/>
        <pc:sldMkLst>
          <pc:docMk/>
          <pc:sldMk cId="3453960081" sldId="260"/>
        </pc:sldMkLst>
        <pc:spChg chg="mod">
          <ac:chgData name="KAMALESH KRISHNA ARUNACHALAM" userId="dea01ecb-3ecd-4c75-bc5e-79c0c8702487" providerId="ADAL" clId="{DFB47538-419B-41F7-921B-A5AA2DB1548B}" dt="2023-03-02T02:11:45.070" v="86" actId="20577"/>
          <ac:spMkLst>
            <pc:docMk/>
            <pc:sldMk cId="3453960081" sldId="260"/>
            <ac:spMk id="2" creationId="{C329A068-F7CE-BDE9-73EE-17608D236C5C}"/>
          </ac:spMkLst>
        </pc:spChg>
      </pc:sldChg>
      <pc:sldChg chg="modSp new mod setBg">
        <pc:chgData name="KAMALESH KRISHNA ARUNACHALAM" userId="dea01ecb-3ecd-4c75-bc5e-79c0c8702487" providerId="ADAL" clId="{DFB47538-419B-41F7-921B-A5AA2DB1548B}" dt="2023-03-02T02:21:32.458" v="263"/>
        <pc:sldMkLst>
          <pc:docMk/>
          <pc:sldMk cId="1487052281" sldId="261"/>
        </pc:sldMkLst>
        <pc:spChg chg="mod">
          <ac:chgData name="KAMALESH KRISHNA ARUNACHALAM" userId="dea01ecb-3ecd-4c75-bc5e-79c0c8702487" providerId="ADAL" clId="{DFB47538-419B-41F7-921B-A5AA2DB1548B}" dt="2023-03-02T02:11:56.796" v="107" actId="20577"/>
          <ac:spMkLst>
            <pc:docMk/>
            <pc:sldMk cId="1487052281" sldId="261"/>
            <ac:spMk id="2" creationId="{4ABA74D7-6B24-5CBC-70F6-A37B8A3D5FE0}"/>
          </ac:spMkLst>
        </pc:spChg>
      </pc:sldChg>
      <pc:sldChg chg="modSp new mod setBg">
        <pc:chgData name="KAMALESH KRISHNA ARUNACHALAM" userId="dea01ecb-3ecd-4c75-bc5e-79c0c8702487" providerId="ADAL" clId="{DFB47538-419B-41F7-921B-A5AA2DB1548B}" dt="2023-03-02T02:21:32.458" v="263"/>
        <pc:sldMkLst>
          <pc:docMk/>
          <pc:sldMk cId="2825416538" sldId="262"/>
        </pc:sldMkLst>
        <pc:spChg chg="mod">
          <ac:chgData name="KAMALESH KRISHNA ARUNACHALAM" userId="dea01ecb-3ecd-4c75-bc5e-79c0c8702487" providerId="ADAL" clId="{DFB47538-419B-41F7-921B-A5AA2DB1548B}" dt="2023-03-02T02:12:06.584" v="126" actId="20577"/>
          <ac:spMkLst>
            <pc:docMk/>
            <pc:sldMk cId="2825416538" sldId="262"/>
            <ac:spMk id="2" creationId="{BF207E92-BF57-E70A-DFC0-01A7AEFEB409}"/>
          </ac:spMkLst>
        </pc:spChg>
      </pc:sldChg>
      <pc:sldChg chg="modSp new del mod setBg">
        <pc:chgData name="KAMALESH KRISHNA ARUNACHALAM" userId="dea01ecb-3ecd-4c75-bc5e-79c0c8702487" providerId="ADAL" clId="{DFB47538-419B-41F7-921B-A5AA2DB1548B}" dt="2023-03-02T15:01:07.975" v="682" actId="47"/>
        <pc:sldMkLst>
          <pc:docMk/>
          <pc:sldMk cId="1769165372" sldId="263"/>
        </pc:sldMkLst>
        <pc:spChg chg="mod">
          <ac:chgData name="KAMALESH KRISHNA ARUNACHALAM" userId="dea01ecb-3ecd-4c75-bc5e-79c0c8702487" providerId="ADAL" clId="{DFB47538-419B-41F7-921B-A5AA2DB1548B}" dt="2023-03-02T02:14:48.847" v="142" actId="20577"/>
          <ac:spMkLst>
            <pc:docMk/>
            <pc:sldMk cId="1769165372" sldId="263"/>
            <ac:spMk id="2" creationId="{DDE1D80C-6CF2-F065-95B0-BDB2FFE332A5}"/>
          </ac:spMkLst>
        </pc:spChg>
      </pc:sldChg>
      <pc:sldChg chg="modSp new del mod ord setBg">
        <pc:chgData name="KAMALESH KRISHNA ARUNACHALAM" userId="dea01ecb-3ecd-4c75-bc5e-79c0c8702487" providerId="ADAL" clId="{DFB47538-419B-41F7-921B-A5AA2DB1548B}" dt="2023-03-02T02:42:12.289" v="280" actId="47"/>
        <pc:sldMkLst>
          <pc:docMk/>
          <pc:sldMk cId="3214696023" sldId="264"/>
        </pc:sldMkLst>
        <pc:spChg chg="mod">
          <ac:chgData name="KAMALESH KRISHNA ARUNACHALAM" userId="dea01ecb-3ecd-4c75-bc5e-79c0c8702487" providerId="ADAL" clId="{DFB47538-419B-41F7-921B-A5AA2DB1548B}" dt="2023-03-02T02:15:01.660" v="158" actId="20577"/>
          <ac:spMkLst>
            <pc:docMk/>
            <pc:sldMk cId="3214696023" sldId="264"/>
            <ac:spMk id="2" creationId="{E4F21654-8CCC-0897-78F5-A86B31F3B461}"/>
          </ac:spMkLst>
        </pc:spChg>
      </pc:sldChg>
      <pc:sldChg chg="modSp new mod setBg">
        <pc:chgData name="KAMALESH KRISHNA ARUNACHALAM" userId="dea01ecb-3ecd-4c75-bc5e-79c0c8702487" providerId="ADAL" clId="{DFB47538-419B-41F7-921B-A5AA2DB1548B}" dt="2023-03-02T02:21:32.458" v="263"/>
        <pc:sldMkLst>
          <pc:docMk/>
          <pc:sldMk cId="214792132" sldId="265"/>
        </pc:sldMkLst>
        <pc:spChg chg="mod">
          <ac:chgData name="KAMALESH KRISHNA ARUNACHALAM" userId="dea01ecb-3ecd-4c75-bc5e-79c0c8702487" providerId="ADAL" clId="{DFB47538-419B-41F7-921B-A5AA2DB1548B}" dt="2023-03-02T02:15:24.164" v="167" actId="20577"/>
          <ac:spMkLst>
            <pc:docMk/>
            <pc:sldMk cId="214792132" sldId="265"/>
            <ac:spMk id="2" creationId="{A6DD62FE-E079-BA27-40B2-368DB54973B2}"/>
          </ac:spMkLst>
        </pc:spChg>
      </pc:sldChg>
      <pc:sldChg chg="modSp new del mod ord">
        <pc:chgData name="KAMALESH KRISHNA ARUNACHALAM" userId="dea01ecb-3ecd-4c75-bc5e-79c0c8702487" providerId="ADAL" clId="{DFB47538-419B-41F7-921B-A5AA2DB1548B}" dt="2023-03-02T05:39:14.281" v="435" actId="47"/>
        <pc:sldMkLst>
          <pc:docMk/>
          <pc:sldMk cId="2323720696" sldId="266"/>
        </pc:sldMkLst>
        <pc:spChg chg="mod">
          <ac:chgData name="KAMALESH KRISHNA ARUNACHALAM" userId="dea01ecb-3ecd-4c75-bc5e-79c0c8702487" providerId="ADAL" clId="{DFB47538-419B-41F7-921B-A5AA2DB1548B}" dt="2023-03-02T03:06:23.038" v="430" actId="20577"/>
          <ac:spMkLst>
            <pc:docMk/>
            <pc:sldMk cId="2323720696" sldId="266"/>
            <ac:spMk id="2" creationId="{1DCA1FC0-9307-0080-E679-DF1C205E627E}"/>
          </ac:spMkLst>
        </pc:spChg>
      </pc:sldChg>
      <pc:sldChg chg="modSp mod">
        <pc:chgData name="KAMALESH KRISHNA ARUNACHALAM" userId="dea01ecb-3ecd-4c75-bc5e-79c0c8702487" providerId="ADAL" clId="{DFB47538-419B-41F7-921B-A5AA2DB1548B}" dt="2023-03-02T15:02:55.722" v="693" actId="123"/>
        <pc:sldMkLst>
          <pc:docMk/>
          <pc:sldMk cId="3217265481" sldId="267"/>
        </pc:sldMkLst>
        <pc:spChg chg="mod">
          <ac:chgData name="KAMALESH KRISHNA ARUNACHALAM" userId="dea01ecb-3ecd-4c75-bc5e-79c0c8702487" providerId="ADAL" clId="{DFB47538-419B-41F7-921B-A5AA2DB1548B}" dt="2023-03-02T15:01:38.221" v="684" actId="20577"/>
          <ac:spMkLst>
            <pc:docMk/>
            <pc:sldMk cId="3217265481" sldId="267"/>
            <ac:spMk id="2" creationId="{B59AC88C-2F3D-3210-798F-696A3FA870A5}"/>
          </ac:spMkLst>
        </pc:spChg>
        <pc:spChg chg="mod">
          <ac:chgData name="KAMALESH KRISHNA ARUNACHALAM" userId="dea01ecb-3ecd-4c75-bc5e-79c0c8702487" providerId="ADAL" clId="{DFB47538-419B-41F7-921B-A5AA2DB1548B}" dt="2023-03-02T15:02:55.722" v="693" actId="123"/>
          <ac:spMkLst>
            <pc:docMk/>
            <pc:sldMk cId="3217265481" sldId="267"/>
            <ac:spMk id="3" creationId="{8F4794E2-5A0E-148F-968D-3AA18BA80890}"/>
          </ac:spMkLst>
        </pc:spChg>
        <pc:picChg chg="mod">
          <ac:chgData name="KAMALESH KRISHNA ARUNACHALAM" userId="dea01ecb-3ecd-4c75-bc5e-79c0c8702487" providerId="ADAL" clId="{DFB47538-419B-41F7-921B-A5AA2DB1548B}" dt="2023-03-02T15:00:34.108" v="681" actId="1035"/>
          <ac:picMkLst>
            <pc:docMk/>
            <pc:sldMk cId="3217265481" sldId="267"/>
            <ac:picMk id="7" creationId="{FB2ED2D5-2CC6-E325-51CD-11601357B2BA}"/>
          </ac:picMkLst>
        </pc:picChg>
        <pc:picChg chg="mod">
          <ac:chgData name="KAMALESH KRISHNA ARUNACHALAM" userId="dea01ecb-3ecd-4c75-bc5e-79c0c8702487" providerId="ADAL" clId="{DFB47538-419B-41F7-921B-A5AA2DB1548B}" dt="2023-03-02T15:00:34.108" v="681" actId="1035"/>
          <ac:picMkLst>
            <pc:docMk/>
            <pc:sldMk cId="3217265481" sldId="267"/>
            <ac:picMk id="8" creationId="{58445D3E-D0C4-4753-5C59-C681DCE390A5}"/>
          </ac:picMkLst>
        </pc:picChg>
      </pc:sldChg>
      <pc:sldChg chg="addSp delSp modSp new mod">
        <pc:chgData name="KAMALESH KRISHNA ARUNACHALAM" userId="dea01ecb-3ecd-4c75-bc5e-79c0c8702487" providerId="ADAL" clId="{DFB47538-419B-41F7-921B-A5AA2DB1548B}" dt="2023-03-02T07:09:32.316" v="633" actId="14100"/>
        <pc:sldMkLst>
          <pc:docMk/>
          <pc:sldMk cId="540277583" sldId="268"/>
        </pc:sldMkLst>
        <pc:spChg chg="mod">
          <ac:chgData name="KAMALESH KRISHNA ARUNACHALAM" userId="dea01ecb-3ecd-4c75-bc5e-79c0c8702487" providerId="ADAL" clId="{DFB47538-419B-41F7-921B-A5AA2DB1548B}" dt="2023-03-02T05:40:07.048" v="450" actId="20577"/>
          <ac:spMkLst>
            <pc:docMk/>
            <pc:sldMk cId="540277583" sldId="268"/>
            <ac:spMk id="2" creationId="{C927F97E-038D-D1F7-61F4-F9727C0CC70E}"/>
          </ac:spMkLst>
        </pc:spChg>
        <pc:spChg chg="mod">
          <ac:chgData name="KAMALESH KRISHNA ARUNACHALAM" userId="dea01ecb-3ecd-4c75-bc5e-79c0c8702487" providerId="ADAL" clId="{DFB47538-419B-41F7-921B-A5AA2DB1548B}" dt="2023-03-02T06:37:50.287" v="612" actId="20577"/>
          <ac:spMkLst>
            <pc:docMk/>
            <pc:sldMk cId="540277583" sldId="268"/>
            <ac:spMk id="3" creationId="{905DC223-817B-CBA9-6F7D-0D94E9BB17C1}"/>
          </ac:spMkLst>
        </pc:spChg>
        <pc:spChg chg="add del">
          <ac:chgData name="KAMALESH KRISHNA ARUNACHALAM" userId="dea01ecb-3ecd-4c75-bc5e-79c0c8702487" providerId="ADAL" clId="{DFB47538-419B-41F7-921B-A5AA2DB1548B}" dt="2023-03-02T07:08:15.840" v="624" actId="478"/>
          <ac:spMkLst>
            <pc:docMk/>
            <pc:sldMk cId="540277583" sldId="268"/>
            <ac:spMk id="6" creationId="{D7D27DD6-29AE-2A4C-77FF-6728D9FE176C}"/>
          </ac:spMkLst>
        </pc:spChg>
        <pc:spChg chg="add del mod">
          <ac:chgData name="KAMALESH KRISHNA ARUNACHALAM" userId="dea01ecb-3ecd-4c75-bc5e-79c0c8702487" providerId="ADAL" clId="{DFB47538-419B-41F7-921B-A5AA2DB1548B}" dt="2023-03-02T07:08:33.120" v="627" actId="478"/>
          <ac:spMkLst>
            <pc:docMk/>
            <pc:sldMk cId="540277583" sldId="268"/>
            <ac:spMk id="7" creationId="{8AAFBF8F-3D68-F008-0B18-5F5F050B76AA}"/>
          </ac:spMkLst>
        </pc:spChg>
        <pc:picChg chg="add mod modCrop">
          <ac:chgData name="KAMALESH KRISHNA ARUNACHALAM" userId="dea01ecb-3ecd-4c75-bc5e-79c0c8702487" providerId="ADAL" clId="{DFB47538-419B-41F7-921B-A5AA2DB1548B}" dt="2023-03-02T07:09:27.355" v="632" actId="14100"/>
          <ac:picMkLst>
            <pc:docMk/>
            <pc:sldMk cId="540277583" sldId="268"/>
            <ac:picMk id="5" creationId="{0E7A1075-D306-CD25-F865-CEF0B4429423}"/>
          </ac:picMkLst>
        </pc:picChg>
        <pc:picChg chg="add mod">
          <ac:chgData name="KAMALESH KRISHNA ARUNACHALAM" userId="dea01ecb-3ecd-4c75-bc5e-79c0c8702487" providerId="ADAL" clId="{DFB47538-419B-41F7-921B-A5AA2DB1548B}" dt="2023-03-02T07:09:32.316" v="633" actId="14100"/>
          <ac:picMkLst>
            <pc:docMk/>
            <pc:sldMk cId="540277583" sldId="268"/>
            <ac:picMk id="9" creationId="{F0F941EF-5022-1496-8BB0-D6E4FDADD5C1}"/>
          </ac:picMkLst>
        </pc:picChg>
        <pc:picChg chg="add mod">
          <ac:chgData name="KAMALESH KRISHNA ARUNACHALAM" userId="dea01ecb-3ecd-4c75-bc5e-79c0c8702487" providerId="ADAL" clId="{DFB47538-419B-41F7-921B-A5AA2DB1548B}" dt="2023-03-02T06:38:25.151" v="620" actId="1076"/>
          <ac:picMkLst>
            <pc:docMk/>
            <pc:sldMk cId="540277583" sldId="268"/>
            <ac:picMk id="1026" creationId="{66692890-6D48-B9A6-0843-D4225AD824B0}"/>
          </ac:picMkLst>
        </pc:picChg>
      </pc:sldChg>
      <pc:sldChg chg="addSp delSp modSp add mod">
        <pc:chgData name="KAMALESH KRISHNA ARUNACHALAM" userId="dea01ecb-3ecd-4c75-bc5e-79c0c8702487" providerId="ADAL" clId="{DFB47538-419B-41F7-921B-A5AA2DB1548B}" dt="2023-03-02T15:03:11.661" v="695" actId="14100"/>
        <pc:sldMkLst>
          <pc:docMk/>
          <pc:sldMk cId="2218199427" sldId="269"/>
        </pc:sldMkLst>
        <pc:spChg chg="mod">
          <ac:chgData name="KAMALESH KRISHNA ARUNACHALAM" userId="dea01ecb-3ecd-4c75-bc5e-79c0c8702487" providerId="ADAL" clId="{DFB47538-419B-41F7-921B-A5AA2DB1548B}" dt="2023-03-02T15:01:33.728" v="683" actId="20577"/>
          <ac:spMkLst>
            <pc:docMk/>
            <pc:sldMk cId="2218199427" sldId="269"/>
            <ac:spMk id="2" creationId="{B004A786-60A3-B862-FD0D-FC8ED7F89400}"/>
          </ac:spMkLst>
        </pc:spChg>
        <pc:spChg chg="mod">
          <ac:chgData name="KAMALESH KRISHNA ARUNACHALAM" userId="dea01ecb-3ecd-4c75-bc5e-79c0c8702487" providerId="ADAL" clId="{DFB47538-419B-41F7-921B-A5AA2DB1548B}" dt="2023-03-02T15:03:06.378" v="694" actId="14100"/>
          <ac:spMkLst>
            <pc:docMk/>
            <pc:sldMk cId="2218199427" sldId="269"/>
            <ac:spMk id="3" creationId="{2F9236A6-A81C-FC72-08C5-00CA44A1FB03}"/>
          </ac:spMkLst>
        </pc:spChg>
        <pc:picChg chg="add del mod">
          <ac:chgData name="KAMALESH KRISHNA ARUNACHALAM" userId="dea01ecb-3ecd-4c75-bc5e-79c0c8702487" providerId="ADAL" clId="{DFB47538-419B-41F7-921B-A5AA2DB1548B}" dt="2023-03-02T15:03:11.661" v="695" actId="14100"/>
          <ac:picMkLst>
            <pc:docMk/>
            <pc:sldMk cId="2218199427" sldId="269"/>
            <ac:picMk id="5" creationId="{04E9DF96-C8C5-4943-33AD-93A7D941E4FF}"/>
          </ac:picMkLst>
        </pc:picChg>
      </pc:sldChg>
      <pc:sldChg chg="new del">
        <pc:chgData name="KAMALESH KRISHNA ARUNACHALAM" userId="dea01ecb-3ecd-4c75-bc5e-79c0c8702487" providerId="ADAL" clId="{DFB47538-419B-41F7-921B-A5AA2DB1548B}" dt="2023-03-02T14:53:18.735" v="635" actId="680"/>
        <pc:sldMkLst>
          <pc:docMk/>
          <pc:sldMk cId="3930851844" sldId="269"/>
        </pc:sldMkLst>
      </pc:sldChg>
      <pc:sldChg chg="addSp delSp modSp add mod">
        <pc:chgData name="KAMALESH KRISHNA ARUNACHALAM" userId="dea01ecb-3ecd-4c75-bc5e-79c0c8702487" providerId="ADAL" clId="{DFB47538-419B-41F7-921B-A5AA2DB1548B}" dt="2023-03-02T15:02:45.559" v="692" actId="123"/>
        <pc:sldMkLst>
          <pc:docMk/>
          <pc:sldMk cId="1210354049" sldId="270"/>
        </pc:sldMkLst>
        <pc:spChg chg="mod">
          <ac:chgData name="KAMALESH KRISHNA ARUNACHALAM" userId="dea01ecb-3ecd-4c75-bc5e-79c0c8702487" providerId="ADAL" clId="{DFB47538-419B-41F7-921B-A5AA2DB1548B}" dt="2023-03-02T15:01:42.073" v="685" actId="20577"/>
          <ac:spMkLst>
            <pc:docMk/>
            <pc:sldMk cId="1210354049" sldId="270"/>
            <ac:spMk id="2" creationId="{B59AC88C-2F3D-3210-798F-696A3FA870A5}"/>
          </ac:spMkLst>
        </pc:spChg>
        <pc:spChg chg="mod">
          <ac:chgData name="KAMALESH KRISHNA ARUNACHALAM" userId="dea01ecb-3ecd-4c75-bc5e-79c0c8702487" providerId="ADAL" clId="{DFB47538-419B-41F7-921B-A5AA2DB1548B}" dt="2023-03-02T15:02:45.559" v="692" actId="123"/>
          <ac:spMkLst>
            <pc:docMk/>
            <pc:sldMk cId="1210354049" sldId="270"/>
            <ac:spMk id="3" creationId="{8F4794E2-5A0E-148F-968D-3AA18BA80890}"/>
          </ac:spMkLst>
        </pc:spChg>
        <pc:spChg chg="add del">
          <ac:chgData name="KAMALESH KRISHNA ARUNACHALAM" userId="dea01ecb-3ecd-4c75-bc5e-79c0c8702487" providerId="ADAL" clId="{DFB47538-419B-41F7-921B-A5AA2DB1548B}" dt="2023-03-02T14:59:46.252" v="657" actId="26606"/>
          <ac:spMkLst>
            <pc:docMk/>
            <pc:sldMk cId="1210354049" sldId="270"/>
            <ac:spMk id="13" creationId="{8651CFA9-6065-4243-AC48-858E359780B1}"/>
          </ac:spMkLst>
        </pc:spChg>
        <pc:spChg chg="add del">
          <ac:chgData name="KAMALESH KRISHNA ARUNACHALAM" userId="dea01ecb-3ecd-4c75-bc5e-79c0c8702487" providerId="ADAL" clId="{DFB47538-419B-41F7-921B-A5AA2DB1548B}" dt="2023-03-02T14:59:46.252" v="657" actId="26606"/>
          <ac:spMkLst>
            <pc:docMk/>
            <pc:sldMk cId="1210354049" sldId="270"/>
            <ac:spMk id="15" creationId="{37962AE0-6A1C-4B76-9D52-10E5E6D7D3BB}"/>
          </ac:spMkLst>
        </pc:spChg>
        <pc:spChg chg="add del">
          <ac:chgData name="KAMALESH KRISHNA ARUNACHALAM" userId="dea01ecb-3ecd-4c75-bc5e-79c0c8702487" providerId="ADAL" clId="{DFB47538-419B-41F7-921B-A5AA2DB1548B}" dt="2023-03-02T14:59:46.252" v="657" actId="26606"/>
          <ac:spMkLst>
            <pc:docMk/>
            <pc:sldMk cId="1210354049" sldId="270"/>
            <ac:spMk id="2055" creationId="{8651CFA9-6065-4243-AC48-858E359780B1}"/>
          </ac:spMkLst>
        </pc:spChg>
        <pc:spChg chg="add del">
          <ac:chgData name="KAMALESH KRISHNA ARUNACHALAM" userId="dea01ecb-3ecd-4c75-bc5e-79c0c8702487" providerId="ADAL" clId="{DFB47538-419B-41F7-921B-A5AA2DB1548B}" dt="2023-03-02T14:59:46.252" v="657" actId="26606"/>
          <ac:spMkLst>
            <pc:docMk/>
            <pc:sldMk cId="1210354049" sldId="270"/>
            <ac:spMk id="2057" creationId="{37962AE0-6A1C-4B76-9D52-10E5E6D7D3BB}"/>
          </ac:spMkLst>
        </pc:spChg>
        <pc:grpChg chg="add del">
          <ac:chgData name="KAMALESH KRISHNA ARUNACHALAM" userId="dea01ecb-3ecd-4c75-bc5e-79c0c8702487" providerId="ADAL" clId="{DFB47538-419B-41F7-921B-A5AA2DB1548B}" dt="2023-03-02T14:59:46.252" v="657" actId="26606"/>
          <ac:grpSpMkLst>
            <pc:docMk/>
            <pc:sldMk cId="1210354049" sldId="270"/>
            <ac:grpSpMk id="17" creationId="{614D9ED2-0717-4EC3-AB66-6C618CC514A3}"/>
          </ac:grpSpMkLst>
        </pc:grpChg>
        <pc:grpChg chg="add del">
          <ac:chgData name="KAMALESH KRISHNA ARUNACHALAM" userId="dea01ecb-3ecd-4c75-bc5e-79c0c8702487" providerId="ADAL" clId="{DFB47538-419B-41F7-921B-A5AA2DB1548B}" dt="2023-03-02T14:59:46.252" v="657" actId="26606"/>
          <ac:grpSpMkLst>
            <pc:docMk/>
            <pc:sldMk cId="1210354049" sldId="270"/>
            <ac:grpSpMk id="27" creationId="{A3A22007-97A0-4455-9281-8022726ECDEC}"/>
          </ac:grpSpMkLst>
        </pc:grpChg>
        <pc:grpChg chg="add del">
          <ac:chgData name="KAMALESH KRISHNA ARUNACHALAM" userId="dea01ecb-3ecd-4c75-bc5e-79c0c8702487" providerId="ADAL" clId="{DFB47538-419B-41F7-921B-A5AA2DB1548B}" dt="2023-03-02T14:59:46.252" v="657" actId="26606"/>
          <ac:grpSpMkLst>
            <pc:docMk/>
            <pc:sldMk cId="1210354049" sldId="270"/>
            <ac:grpSpMk id="2059" creationId="{DC655204-C06A-4A55-9BB4-C79C4AF9D63F}"/>
          </ac:grpSpMkLst>
        </pc:grpChg>
        <pc:grpChg chg="add del">
          <ac:chgData name="KAMALESH KRISHNA ARUNACHALAM" userId="dea01ecb-3ecd-4c75-bc5e-79c0c8702487" providerId="ADAL" clId="{DFB47538-419B-41F7-921B-A5AA2DB1548B}" dt="2023-03-02T14:59:46.252" v="657" actId="26606"/>
          <ac:grpSpMkLst>
            <pc:docMk/>
            <pc:sldMk cId="1210354049" sldId="270"/>
            <ac:grpSpMk id="2069" creationId="{4C476EAB-383B-48F9-B661-B049EB50AE63}"/>
          </ac:grpSpMkLst>
        </pc:grpChg>
        <pc:picChg chg="add mod">
          <ac:chgData name="KAMALESH KRISHNA ARUNACHALAM" userId="dea01ecb-3ecd-4c75-bc5e-79c0c8702487" providerId="ADAL" clId="{DFB47538-419B-41F7-921B-A5AA2DB1548B}" dt="2023-03-02T15:02:00.085" v="688" actId="1076"/>
          <ac:picMkLst>
            <pc:docMk/>
            <pc:sldMk cId="1210354049" sldId="270"/>
            <ac:picMk id="4" creationId="{6118CDAD-E9F5-90E2-2888-B217AD6A92B0}"/>
          </ac:picMkLst>
        </pc:picChg>
        <pc:picChg chg="del">
          <ac:chgData name="KAMALESH KRISHNA ARUNACHALAM" userId="dea01ecb-3ecd-4c75-bc5e-79c0c8702487" providerId="ADAL" clId="{DFB47538-419B-41F7-921B-A5AA2DB1548B}" dt="2023-03-02T14:54:24.577" v="643" actId="478"/>
          <ac:picMkLst>
            <pc:docMk/>
            <pc:sldMk cId="1210354049" sldId="270"/>
            <ac:picMk id="7" creationId="{FB2ED2D5-2CC6-E325-51CD-11601357B2BA}"/>
          </ac:picMkLst>
        </pc:picChg>
        <pc:picChg chg="del">
          <ac:chgData name="KAMALESH KRISHNA ARUNACHALAM" userId="dea01ecb-3ecd-4c75-bc5e-79c0c8702487" providerId="ADAL" clId="{DFB47538-419B-41F7-921B-A5AA2DB1548B}" dt="2023-03-02T14:54:22.810" v="642" actId="478"/>
          <ac:picMkLst>
            <pc:docMk/>
            <pc:sldMk cId="1210354049" sldId="270"/>
            <ac:picMk id="8" creationId="{58445D3E-D0C4-4753-5C59-C681DCE390A5}"/>
          </ac:picMkLst>
        </pc:picChg>
        <pc:picChg chg="add del mod">
          <ac:chgData name="KAMALESH KRISHNA ARUNACHALAM" userId="dea01ecb-3ecd-4c75-bc5e-79c0c8702487" providerId="ADAL" clId="{DFB47538-419B-41F7-921B-A5AA2DB1548B}" dt="2023-03-02T14:59:52.500" v="660" actId="478"/>
          <ac:picMkLst>
            <pc:docMk/>
            <pc:sldMk cId="1210354049" sldId="270"/>
            <ac:picMk id="2050" creationId="{0F673BC9-24A3-AEC0-6E26-D3DA257ABD84}"/>
          </ac:picMkLst>
        </pc:picChg>
      </pc:sldChg>
      <pc:sldMasterChg chg="del delSldLayout">
        <pc:chgData name="KAMALESH KRISHNA ARUNACHALAM" userId="dea01ecb-3ecd-4c75-bc5e-79c0c8702487" providerId="ADAL" clId="{DFB47538-419B-41F7-921B-A5AA2DB1548B}" dt="2023-03-02T01:59:36.815" v="1" actId="26606"/>
        <pc:sldMasterMkLst>
          <pc:docMk/>
          <pc:sldMasterMk cId="2460954070" sldId="2147483660"/>
        </pc:sldMasterMkLst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KAMALESH KRISHNA ARUNACHALAM" userId="dea01ecb-3ecd-4c75-bc5e-79c0c8702487" providerId="ADAL" clId="{DFB47538-419B-41F7-921B-A5AA2DB1548B}" dt="2023-03-02T01:59:36.815" v="1" actId="2660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setBg addSldLayout modSldLayout">
        <pc:chgData name="KAMALESH KRISHNA ARUNACHALAM" userId="dea01ecb-3ecd-4c75-bc5e-79c0c8702487" providerId="ADAL" clId="{DFB47538-419B-41F7-921B-A5AA2DB1548B}" dt="2023-03-02T02:23:16.612" v="275"/>
        <pc:sldMasterMkLst>
          <pc:docMk/>
          <pc:sldMasterMk cId="614181098" sldId="2147483698"/>
        </pc:sldMasterMkLst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1504503719" sldId="2147483687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3159591908" sldId="2147483688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1010932393" sldId="2147483689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3930619225" sldId="2147483690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3087814002" sldId="2147483691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65771428" sldId="2147483692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477336430" sldId="2147483693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2460736083" sldId="2147483694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4276666779" sldId="2147483695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1778269523" sldId="2147483696"/>
          </pc:sldLayoutMkLst>
        </pc:sldLayoutChg>
        <pc:sldLayoutChg chg="add setBg">
          <pc:chgData name="KAMALESH KRISHNA ARUNACHALAM" userId="dea01ecb-3ecd-4c75-bc5e-79c0c8702487" providerId="ADAL" clId="{DFB47538-419B-41F7-921B-A5AA2DB1548B}" dt="2023-03-02T02:23:16.612" v="275"/>
          <pc:sldLayoutMkLst>
            <pc:docMk/>
            <pc:sldMasterMk cId="614181098" sldId="2147483698"/>
            <pc:sldLayoutMk cId="3479899609" sldId="2147483697"/>
          </pc:sldLayoutMkLst>
        </pc:sldLayoutChg>
      </pc:sldMasterChg>
    </pc:docChg>
  </pc:docChgLst>
  <pc:docChgLst>
    <pc:chgData name="ELIZABETH POLLACK" userId="S::erpollack@wisc.edu::1a2e06d6-05a2-482e-bcf7-edaa56249399" providerId="AD" clId="Web-{72389D2F-B775-4099-B792-F2A075A6314E}"/>
    <pc:docChg chg="modSld">
      <pc:chgData name="ELIZABETH POLLACK" userId="S::erpollack@wisc.edu::1a2e06d6-05a2-482e-bcf7-edaa56249399" providerId="AD" clId="Web-{72389D2F-B775-4099-B792-F2A075A6314E}" dt="2023-03-02T20:18:28.272" v="8" actId="20577"/>
      <pc:docMkLst>
        <pc:docMk/>
      </pc:docMkLst>
      <pc:sldChg chg="modSp">
        <pc:chgData name="ELIZABETH POLLACK" userId="S::erpollack@wisc.edu::1a2e06d6-05a2-482e-bcf7-edaa56249399" providerId="AD" clId="Web-{72389D2F-B775-4099-B792-F2A075A6314E}" dt="2023-03-02T20:07:45.315" v="3" actId="20577"/>
        <pc:sldMkLst>
          <pc:docMk/>
          <pc:sldMk cId="1487052281" sldId="261"/>
        </pc:sldMkLst>
        <pc:spChg chg="mod">
          <ac:chgData name="ELIZABETH POLLACK" userId="S::erpollack@wisc.edu::1a2e06d6-05a2-482e-bcf7-edaa56249399" providerId="AD" clId="Web-{72389D2F-B775-4099-B792-F2A075A6314E}" dt="2023-03-02T20:07:45.315" v="3" actId="20577"/>
          <ac:spMkLst>
            <pc:docMk/>
            <pc:sldMk cId="1487052281" sldId="261"/>
            <ac:spMk id="3" creationId="{5D798706-ADA3-6BD1-9D3C-DA63FF20F917}"/>
          </ac:spMkLst>
        </pc:spChg>
      </pc:sldChg>
      <pc:sldChg chg="modSp">
        <pc:chgData name="ELIZABETH POLLACK" userId="S::erpollack@wisc.edu::1a2e06d6-05a2-482e-bcf7-edaa56249399" providerId="AD" clId="Web-{72389D2F-B775-4099-B792-F2A075A6314E}" dt="2023-03-02T20:18:28.272" v="8" actId="20577"/>
        <pc:sldMkLst>
          <pc:docMk/>
          <pc:sldMk cId="977264693" sldId="277"/>
        </pc:sldMkLst>
        <pc:spChg chg="mod">
          <ac:chgData name="ELIZABETH POLLACK" userId="S::erpollack@wisc.edu::1a2e06d6-05a2-482e-bcf7-edaa56249399" providerId="AD" clId="Web-{72389D2F-B775-4099-B792-F2A075A6314E}" dt="2023-03-02T20:18:28.272" v="8" actId="20577"/>
          <ac:spMkLst>
            <pc:docMk/>
            <pc:sldMk cId="977264693" sldId="277"/>
            <ac:spMk id="3" creationId="{21E26FDA-8A48-A809-27F4-3DF7B22E5BBF}"/>
          </ac:spMkLst>
        </pc:spChg>
      </pc:sldChg>
    </pc:docChg>
  </pc:docChgLst>
  <pc:docChgLst>
    <pc:chgData name="KRISHNA VAMSI DEVARALA" userId="S::devarala@wisc.edu::51c1913a-ef70-439f-b96e-ead4673332ad" providerId="AD" clId="Web-{8CAF2224-7E24-4A86-843D-290970A46A94}"/>
    <pc:docChg chg="addSld modSld">
      <pc:chgData name="KRISHNA VAMSI DEVARALA" userId="S::devarala@wisc.edu::51c1913a-ef70-439f-b96e-ead4673332ad" providerId="AD" clId="Web-{8CAF2224-7E24-4A86-843D-290970A46A94}" dt="2023-03-02T04:26:34.713" v="190" actId="1076"/>
      <pc:docMkLst>
        <pc:docMk/>
      </pc:docMkLst>
      <pc:sldChg chg="addSp delSp modSp mod setBg">
        <pc:chgData name="KRISHNA VAMSI DEVARALA" userId="S::devarala@wisc.edu::51c1913a-ef70-439f-b96e-ead4673332ad" providerId="AD" clId="Web-{8CAF2224-7E24-4A86-843D-290970A46A94}" dt="2023-03-02T04:26:34.713" v="190" actId="1076"/>
        <pc:sldMkLst>
          <pc:docMk/>
          <pc:sldMk cId="1104562488" sldId="258"/>
        </pc:sldMkLst>
        <pc:spChg chg="mod">
          <ac:chgData name="KRISHNA VAMSI DEVARALA" userId="S::devarala@wisc.edu::51c1913a-ef70-439f-b96e-ead4673332ad" providerId="AD" clId="Web-{8CAF2224-7E24-4A86-843D-290970A46A94}" dt="2023-03-02T04:25:49.898" v="185" actId="1076"/>
          <ac:spMkLst>
            <pc:docMk/>
            <pc:sldMk cId="1104562488" sldId="258"/>
            <ac:spMk id="2" creationId="{B004A786-60A3-B862-FD0D-FC8ED7F89400}"/>
          </ac:spMkLst>
        </pc:spChg>
        <pc:spChg chg="add del mod">
          <ac:chgData name="KRISHNA VAMSI DEVARALA" userId="S::devarala@wisc.edu::51c1913a-ef70-439f-b96e-ead4673332ad" providerId="AD" clId="Web-{8CAF2224-7E24-4A86-843D-290970A46A94}" dt="2023-03-02T04:26:34.713" v="190" actId="1076"/>
          <ac:spMkLst>
            <pc:docMk/>
            <pc:sldMk cId="1104562488" sldId="258"/>
            <ac:spMk id="3" creationId="{2F9236A6-A81C-FC72-08C5-00CA44A1FB03}"/>
          </ac:spMkLst>
        </pc:spChg>
        <pc:spChg chg="add del">
          <ac:chgData name="KRISHNA VAMSI DEVARALA" userId="S::devarala@wisc.edu::51c1913a-ef70-439f-b96e-ead4673332ad" providerId="AD" clId="Web-{8CAF2224-7E24-4A86-843D-290970A46A94}" dt="2023-03-02T04:13:28.787" v="16"/>
          <ac:spMkLst>
            <pc:docMk/>
            <pc:sldMk cId="1104562488" sldId="258"/>
            <ac:spMk id="10" creationId="{8651CFA9-6065-4243-AC48-858E359780B1}"/>
          </ac:spMkLst>
        </pc:spChg>
        <pc:spChg chg="add del">
          <ac:chgData name="KRISHNA VAMSI DEVARALA" userId="S::devarala@wisc.edu::51c1913a-ef70-439f-b96e-ead4673332ad" providerId="AD" clId="Web-{8CAF2224-7E24-4A86-843D-290970A46A94}" dt="2023-03-02T04:13:28.787" v="16"/>
          <ac:spMkLst>
            <pc:docMk/>
            <pc:sldMk cId="1104562488" sldId="258"/>
            <ac:spMk id="12" creationId="{37962AE0-6A1C-4B76-9D52-10E5E6D7D3BB}"/>
          </ac:spMkLst>
        </pc:spChg>
        <pc:spChg chg="add">
          <ac:chgData name="KRISHNA VAMSI DEVARALA" userId="S::devarala@wisc.edu::51c1913a-ef70-439f-b96e-ead4673332ad" providerId="AD" clId="Web-{8CAF2224-7E24-4A86-843D-290970A46A94}" dt="2023-03-02T04:13:28.802" v="17"/>
          <ac:spMkLst>
            <pc:docMk/>
            <pc:sldMk cId="1104562488" sldId="258"/>
            <ac:spMk id="36" creationId="{8651CFA9-6065-4243-AC48-858E359780B1}"/>
          </ac:spMkLst>
        </pc:spChg>
        <pc:spChg chg="add">
          <ac:chgData name="KRISHNA VAMSI DEVARALA" userId="S::devarala@wisc.edu::51c1913a-ef70-439f-b96e-ead4673332ad" providerId="AD" clId="Web-{8CAF2224-7E24-4A86-843D-290970A46A94}" dt="2023-03-02T04:13:28.802" v="17"/>
          <ac:spMkLst>
            <pc:docMk/>
            <pc:sldMk cId="1104562488" sldId="258"/>
            <ac:spMk id="37" creationId="{37962AE0-6A1C-4B76-9D52-10E5E6D7D3BB}"/>
          </ac:spMkLst>
        </pc:spChg>
        <pc:grpChg chg="add del">
          <ac:chgData name="KRISHNA VAMSI DEVARALA" userId="S::devarala@wisc.edu::51c1913a-ef70-439f-b96e-ead4673332ad" providerId="AD" clId="Web-{8CAF2224-7E24-4A86-843D-290970A46A94}" dt="2023-03-02T04:13:28.787" v="16"/>
          <ac:grpSpMkLst>
            <pc:docMk/>
            <pc:sldMk cId="1104562488" sldId="258"/>
            <ac:grpSpMk id="14" creationId="{6B72B514-4AB8-43DF-84D4-951DBF368CED}"/>
          </ac:grpSpMkLst>
        </pc:grpChg>
        <pc:grpChg chg="add del">
          <ac:chgData name="KRISHNA VAMSI DEVARALA" userId="S::devarala@wisc.edu::51c1913a-ef70-439f-b96e-ead4673332ad" providerId="AD" clId="Web-{8CAF2224-7E24-4A86-843D-290970A46A94}" dt="2023-03-02T04:13:28.787" v="16"/>
          <ac:grpSpMkLst>
            <pc:docMk/>
            <pc:sldMk cId="1104562488" sldId="258"/>
            <ac:grpSpMk id="24" creationId="{DD2E06CA-048F-403F-AD47-B098C0A25DA6}"/>
          </ac:grpSpMkLst>
        </pc:grpChg>
        <pc:grpChg chg="add">
          <ac:chgData name="KRISHNA VAMSI DEVARALA" userId="S::devarala@wisc.edu::51c1913a-ef70-439f-b96e-ead4673332ad" providerId="AD" clId="Web-{8CAF2224-7E24-4A86-843D-290970A46A94}" dt="2023-03-02T04:13:28.802" v="17"/>
          <ac:grpSpMkLst>
            <pc:docMk/>
            <pc:sldMk cId="1104562488" sldId="258"/>
            <ac:grpSpMk id="38" creationId="{A345EEC5-ECAA-408B-B9D7-1C0E1102C169}"/>
          </ac:grpSpMkLst>
        </pc:grpChg>
        <pc:grpChg chg="add">
          <ac:chgData name="KRISHNA VAMSI DEVARALA" userId="S::devarala@wisc.edu::51c1913a-ef70-439f-b96e-ead4673332ad" providerId="AD" clId="Web-{8CAF2224-7E24-4A86-843D-290970A46A94}" dt="2023-03-02T04:13:28.802" v="17"/>
          <ac:grpSpMkLst>
            <pc:docMk/>
            <pc:sldMk cId="1104562488" sldId="258"/>
            <ac:grpSpMk id="39" creationId="{F0A218EB-ECC2-4D0D-9EDC-F5CB062CADCE}"/>
          </ac:grpSpMkLst>
        </pc:grpChg>
        <pc:picChg chg="add del mod ord">
          <ac:chgData name="KRISHNA VAMSI DEVARALA" userId="S::devarala@wisc.edu::51c1913a-ef70-439f-b96e-ead4673332ad" providerId="AD" clId="Web-{8CAF2224-7E24-4A86-843D-290970A46A94}" dt="2023-03-02T04:12:24.753" v="1"/>
          <ac:picMkLst>
            <pc:docMk/>
            <pc:sldMk cId="1104562488" sldId="258"/>
            <ac:picMk id="4" creationId="{2B8AFBD1-3832-07DA-6F18-4B2720DE22B5}"/>
          </ac:picMkLst>
        </pc:picChg>
        <pc:picChg chg="add mod">
          <ac:chgData name="KRISHNA VAMSI DEVARALA" userId="S::devarala@wisc.edu::51c1913a-ef70-439f-b96e-ead4673332ad" providerId="AD" clId="Web-{8CAF2224-7E24-4A86-843D-290970A46A94}" dt="2023-03-02T04:26:27.744" v="189" actId="1076"/>
          <ac:picMkLst>
            <pc:docMk/>
            <pc:sldMk cId="1104562488" sldId="258"/>
            <ac:picMk id="5" creationId="{04E9DF96-C8C5-4943-33AD-93A7D941E4FF}"/>
          </ac:picMkLst>
        </pc:picChg>
      </pc:sldChg>
      <pc:sldChg chg="addSp delSp modSp new mod setBg">
        <pc:chgData name="KRISHNA VAMSI DEVARALA" userId="S::devarala@wisc.edu::51c1913a-ef70-439f-b96e-ead4673332ad" providerId="AD" clId="Web-{8CAF2224-7E24-4A86-843D-290970A46A94}" dt="2023-03-02T04:25:27.585" v="183" actId="14100"/>
        <pc:sldMkLst>
          <pc:docMk/>
          <pc:sldMk cId="3217265481" sldId="267"/>
        </pc:sldMkLst>
        <pc:spChg chg="mod">
          <ac:chgData name="KRISHNA VAMSI DEVARALA" userId="S::devarala@wisc.edu::51c1913a-ef70-439f-b96e-ead4673332ad" providerId="AD" clId="Web-{8CAF2224-7E24-4A86-843D-290970A46A94}" dt="2023-03-02T04:24:05.316" v="165" actId="1076"/>
          <ac:spMkLst>
            <pc:docMk/>
            <pc:sldMk cId="3217265481" sldId="267"/>
            <ac:spMk id="2" creationId="{B59AC88C-2F3D-3210-798F-696A3FA870A5}"/>
          </ac:spMkLst>
        </pc:spChg>
        <pc:spChg chg="mod">
          <ac:chgData name="KRISHNA VAMSI DEVARALA" userId="S::devarala@wisc.edu::51c1913a-ef70-439f-b96e-ead4673332ad" providerId="AD" clId="Web-{8CAF2224-7E24-4A86-843D-290970A46A94}" dt="2023-03-02T04:25:27.585" v="183" actId="14100"/>
          <ac:spMkLst>
            <pc:docMk/>
            <pc:sldMk cId="3217265481" sldId="267"/>
            <ac:spMk id="3" creationId="{8F4794E2-5A0E-148F-968D-3AA18BA80890}"/>
          </ac:spMkLst>
        </pc:spChg>
        <pc:spChg chg="add">
          <ac:chgData name="KRISHNA VAMSI DEVARALA" userId="S::devarala@wisc.edu::51c1913a-ef70-439f-b96e-ead4673332ad" providerId="AD" clId="Web-{8CAF2224-7E24-4A86-843D-290970A46A94}" dt="2023-03-02T04:23:40.237" v="154"/>
          <ac:spMkLst>
            <pc:docMk/>
            <pc:sldMk cId="3217265481" sldId="267"/>
            <ac:spMk id="13" creationId="{8651CFA9-6065-4243-AC48-858E359780B1}"/>
          </ac:spMkLst>
        </pc:spChg>
        <pc:spChg chg="add">
          <ac:chgData name="KRISHNA VAMSI DEVARALA" userId="S::devarala@wisc.edu::51c1913a-ef70-439f-b96e-ead4673332ad" providerId="AD" clId="Web-{8CAF2224-7E24-4A86-843D-290970A46A94}" dt="2023-03-02T04:23:40.237" v="154"/>
          <ac:spMkLst>
            <pc:docMk/>
            <pc:sldMk cId="3217265481" sldId="267"/>
            <ac:spMk id="15" creationId="{37962AE0-6A1C-4B76-9D52-10E5E6D7D3BB}"/>
          </ac:spMkLst>
        </pc:spChg>
        <pc:grpChg chg="add">
          <ac:chgData name="KRISHNA VAMSI DEVARALA" userId="S::devarala@wisc.edu::51c1913a-ef70-439f-b96e-ead4673332ad" providerId="AD" clId="Web-{8CAF2224-7E24-4A86-843D-290970A46A94}" dt="2023-03-02T04:23:40.237" v="154"/>
          <ac:grpSpMkLst>
            <pc:docMk/>
            <pc:sldMk cId="3217265481" sldId="267"/>
            <ac:grpSpMk id="17" creationId="{614D9ED2-0717-4EC3-AB66-6C618CC514A3}"/>
          </ac:grpSpMkLst>
        </pc:grpChg>
        <pc:grpChg chg="add">
          <ac:chgData name="KRISHNA VAMSI DEVARALA" userId="S::devarala@wisc.edu::51c1913a-ef70-439f-b96e-ead4673332ad" providerId="AD" clId="Web-{8CAF2224-7E24-4A86-843D-290970A46A94}" dt="2023-03-02T04:23:40.237" v="154"/>
          <ac:grpSpMkLst>
            <pc:docMk/>
            <pc:sldMk cId="3217265481" sldId="267"/>
            <ac:grpSpMk id="27" creationId="{A3A22007-97A0-4455-9281-8022726ECDEC}"/>
          </ac:grpSpMkLst>
        </pc:grpChg>
        <pc:picChg chg="add del mod">
          <ac:chgData name="KRISHNA VAMSI DEVARALA" userId="S::devarala@wisc.edu::51c1913a-ef70-439f-b96e-ead4673332ad" providerId="AD" clId="Web-{8CAF2224-7E24-4A86-843D-290970A46A94}" dt="2023-03-02T04:21:29.010" v="145"/>
          <ac:picMkLst>
            <pc:docMk/>
            <pc:sldMk cId="3217265481" sldId="267"/>
            <ac:picMk id="4" creationId="{21BED325-8460-9F24-780D-1B9DBDF3879C}"/>
          </ac:picMkLst>
        </pc:picChg>
        <pc:picChg chg="add del mod">
          <ac:chgData name="KRISHNA VAMSI DEVARALA" userId="S::devarala@wisc.edu::51c1913a-ef70-439f-b96e-ead4673332ad" providerId="AD" clId="Web-{8CAF2224-7E24-4A86-843D-290970A46A94}" dt="2023-03-02T04:22:07.262" v="147"/>
          <ac:picMkLst>
            <pc:docMk/>
            <pc:sldMk cId="3217265481" sldId="267"/>
            <ac:picMk id="5" creationId="{33C626A6-6127-C334-2FC5-8DAAB75F5B2B}"/>
          </ac:picMkLst>
        </pc:picChg>
        <pc:picChg chg="add del mod">
          <ac:chgData name="KRISHNA VAMSI DEVARALA" userId="S::devarala@wisc.edu::51c1913a-ef70-439f-b96e-ead4673332ad" providerId="AD" clId="Web-{8CAF2224-7E24-4A86-843D-290970A46A94}" dt="2023-03-02T04:22:24.466" v="150"/>
          <ac:picMkLst>
            <pc:docMk/>
            <pc:sldMk cId="3217265481" sldId="267"/>
            <ac:picMk id="6" creationId="{B52D190B-CEAE-D5D4-5598-D8DEC4F68F99}"/>
          </ac:picMkLst>
        </pc:picChg>
        <pc:picChg chg="add mod">
          <ac:chgData name="KRISHNA VAMSI DEVARALA" userId="S::devarala@wisc.edu::51c1913a-ef70-439f-b96e-ead4673332ad" providerId="AD" clId="Web-{8CAF2224-7E24-4A86-843D-290970A46A94}" dt="2023-03-02T04:25:17.913" v="180" actId="1076"/>
          <ac:picMkLst>
            <pc:docMk/>
            <pc:sldMk cId="3217265481" sldId="267"/>
            <ac:picMk id="7" creationId="{FB2ED2D5-2CC6-E325-51CD-11601357B2BA}"/>
          </ac:picMkLst>
        </pc:picChg>
        <pc:picChg chg="add mod">
          <ac:chgData name="KRISHNA VAMSI DEVARALA" userId="S::devarala@wisc.edu::51c1913a-ef70-439f-b96e-ead4673332ad" providerId="AD" clId="Web-{8CAF2224-7E24-4A86-843D-290970A46A94}" dt="2023-03-02T04:25:21.913" v="181" actId="1076"/>
          <ac:picMkLst>
            <pc:docMk/>
            <pc:sldMk cId="3217265481" sldId="267"/>
            <ac:picMk id="8" creationId="{58445D3E-D0C4-4753-5C59-C681DCE390A5}"/>
          </ac:picMkLst>
        </pc:picChg>
      </pc:sldChg>
    </pc:docChg>
  </pc:docChgLst>
  <pc:docChgLst>
    <pc:chgData name="ELIZABETH POLLACK" userId="S::erpollack@wisc.edu::1a2e06d6-05a2-482e-bcf7-edaa56249399" providerId="AD" clId="Web-{C7B82F46-B9CB-41C2-8BFE-5EA044F5ED5D}"/>
    <pc:docChg chg="addSld modSld">
      <pc:chgData name="ELIZABETH POLLACK" userId="S::erpollack@wisc.edu::1a2e06d6-05a2-482e-bcf7-edaa56249399" providerId="AD" clId="Web-{C7B82F46-B9CB-41C2-8BFE-5EA044F5ED5D}" dt="2023-03-02T15:57:42.210" v="401" actId="20577"/>
      <pc:docMkLst>
        <pc:docMk/>
      </pc:docMkLst>
      <pc:sldChg chg="addSp modSp">
        <pc:chgData name="ELIZABETH POLLACK" userId="S::erpollack@wisc.edu::1a2e06d6-05a2-482e-bcf7-edaa56249399" providerId="AD" clId="Web-{C7B82F46-B9CB-41C2-8BFE-5EA044F5ED5D}" dt="2023-03-02T15:42:46.335" v="77" actId="20577"/>
        <pc:sldMkLst>
          <pc:docMk/>
          <pc:sldMk cId="1762721272" sldId="257"/>
        </pc:sldMkLst>
        <pc:spChg chg="mod">
          <ac:chgData name="ELIZABETH POLLACK" userId="S::erpollack@wisc.edu::1a2e06d6-05a2-482e-bcf7-edaa56249399" providerId="AD" clId="Web-{C7B82F46-B9CB-41C2-8BFE-5EA044F5ED5D}" dt="2023-03-02T15:42:46.335" v="77" actId="20577"/>
          <ac:spMkLst>
            <pc:docMk/>
            <pc:sldMk cId="1762721272" sldId="257"/>
            <ac:spMk id="3" creationId="{E0EF6D94-7446-3CA7-ABDE-FA3431D42AD5}"/>
          </ac:spMkLst>
        </pc:spChg>
        <pc:picChg chg="add mod">
          <ac:chgData name="ELIZABETH POLLACK" userId="S::erpollack@wisc.edu::1a2e06d6-05a2-482e-bcf7-edaa56249399" providerId="AD" clId="Web-{C7B82F46-B9CB-41C2-8BFE-5EA044F5ED5D}" dt="2023-03-02T15:39:03.800" v="2" actId="14100"/>
          <ac:picMkLst>
            <pc:docMk/>
            <pc:sldMk cId="1762721272" sldId="257"/>
            <ac:picMk id="4" creationId="{D13D99A3-39C8-FFEB-B3E7-FE1C0BFEC9DB}"/>
          </ac:picMkLst>
        </pc:picChg>
      </pc:sldChg>
      <pc:sldChg chg="addSp delSp modSp modNotes">
        <pc:chgData name="ELIZABETH POLLACK" userId="S::erpollack@wisc.edu::1a2e06d6-05a2-482e-bcf7-edaa56249399" providerId="AD" clId="Web-{C7B82F46-B9CB-41C2-8BFE-5EA044F5ED5D}" dt="2023-03-02T15:49:11.607" v="322" actId="20577"/>
        <pc:sldMkLst>
          <pc:docMk/>
          <pc:sldMk cId="1487052281" sldId="261"/>
        </pc:sldMkLst>
        <pc:spChg chg="add del mod">
          <ac:chgData name="ELIZABETH POLLACK" userId="S::erpollack@wisc.edu::1a2e06d6-05a2-482e-bcf7-edaa56249399" providerId="AD" clId="Web-{C7B82F46-B9CB-41C2-8BFE-5EA044F5ED5D}" dt="2023-03-02T15:49:11.607" v="322" actId="20577"/>
          <ac:spMkLst>
            <pc:docMk/>
            <pc:sldMk cId="1487052281" sldId="261"/>
            <ac:spMk id="3" creationId="{5D798706-ADA3-6BD1-9D3C-DA63FF20F917}"/>
          </ac:spMkLst>
        </pc:spChg>
        <pc:picChg chg="add del mod ord">
          <ac:chgData name="ELIZABETH POLLACK" userId="S::erpollack@wisc.edu::1a2e06d6-05a2-482e-bcf7-edaa56249399" providerId="AD" clId="Web-{C7B82F46-B9CB-41C2-8BFE-5EA044F5ED5D}" dt="2023-03-02T15:41:30.927" v="29"/>
          <ac:picMkLst>
            <pc:docMk/>
            <pc:sldMk cId="1487052281" sldId="261"/>
            <ac:picMk id="4" creationId="{A203EA81-CD78-D453-22A2-38FCE969EC8A}"/>
          </ac:picMkLst>
        </pc:picChg>
        <pc:picChg chg="add del mod ord">
          <ac:chgData name="ELIZABETH POLLACK" userId="S::erpollack@wisc.edu::1a2e06d6-05a2-482e-bcf7-edaa56249399" providerId="AD" clId="Web-{C7B82F46-B9CB-41C2-8BFE-5EA044F5ED5D}" dt="2023-03-02T15:41:34.021" v="31"/>
          <ac:picMkLst>
            <pc:docMk/>
            <pc:sldMk cId="1487052281" sldId="261"/>
            <ac:picMk id="5" creationId="{7CA67425-A802-60C0-26D6-60700B634E19}"/>
          </ac:picMkLst>
        </pc:picChg>
        <pc:picChg chg="add mod">
          <ac:chgData name="ELIZABETH POLLACK" userId="S::erpollack@wisc.edu::1a2e06d6-05a2-482e-bcf7-edaa56249399" providerId="AD" clId="Web-{C7B82F46-B9CB-41C2-8BFE-5EA044F5ED5D}" dt="2023-03-02T15:48:16.809" v="308" actId="1076"/>
          <ac:picMkLst>
            <pc:docMk/>
            <pc:sldMk cId="1487052281" sldId="261"/>
            <ac:picMk id="6" creationId="{FFF123AE-4374-A28D-6A3C-5BC61A057BD1}"/>
          </ac:picMkLst>
        </pc:picChg>
        <pc:picChg chg="add mod">
          <ac:chgData name="ELIZABETH POLLACK" userId="S::erpollack@wisc.edu::1a2e06d6-05a2-482e-bcf7-edaa56249399" providerId="AD" clId="Web-{C7B82F46-B9CB-41C2-8BFE-5EA044F5ED5D}" dt="2023-03-02T15:48:18.669" v="309" actId="1076"/>
          <ac:picMkLst>
            <pc:docMk/>
            <pc:sldMk cId="1487052281" sldId="261"/>
            <ac:picMk id="7" creationId="{AE24787E-CB3B-C5A9-AF95-09B8D3BE191A}"/>
          </ac:picMkLst>
        </pc:picChg>
      </pc:sldChg>
      <pc:sldChg chg="addSp modSp">
        <pc:chgData name="ELIZABETH POLLACK" userId="S::erpollack@wisc.edu::1a2e06d6-05a2-482e-bcf7-edaa56249399" providerId="AD" clId="Web-{C7B82F46-B9CB-41C2-8BFE-5EA044F5ED5D}" dt="2023-03-02T15:57:29.882" v="392" actId="1076"/>
        <pc:sldMkLst>
          <pc:docMk/>
          <pc:sldMk cId="2825416538" sldId="262"/>
        </pc:sldMkLst>
        <pc:spChg chg="mod">
          <ac:chgData name="ELIZABETH POLLACK" userId="S::erpollack@wisc.edu::1a2e06d6-05a2-482e-bcf7-edaa56249399" providerId="AD" clId="Web-{C7B82F46-B9CB-41C2-8BFE-5EA044F5ED5D}" dt="2023-03-02T15:49:33.108" v="325" actId="20577"/>
          <ac:spMkLst>
            <pc:docMk/>
            <pc:sldMk cId="2825416538" sldId="262"/>
            <ac:spMk id="2" creationId="{BF207E92-BF57-E70A-DFC0-01A7AEFEB409}"/>
          </ac:spMkLst>
        </pc:spChg>
        <pc:spChg chg="mod">
          <ac:chgData name="ELIZABETH POLLACK" userId="S::erpollack@wisc.edu::1a2e06d6-05a2-482e-bcf7-edaa56249399" providerId="AD" clId="Web-{C7B82F46-B9CB-41C2-8BFE-5EA044F5ED5D}" dt="2023-03-02T15:56:58.256" v="388" actId="20577"/>
          <ac:spMkLst>
            <pc:docMk/>
            <pc:sldMk cId="2825416538" sldId="262"/>
            <ac:spMk id="3" creationId="{DB434639-86FB-6215-AE14-9C1E774239DF}"/>
          </ac:spMkLst>
        </pc:spChg>
        <pc:picChg chg="add mod">
          <ac:chgData name="ELIZABETH POLLACK" userId="S::erpollack@wisc.edu::1a2e06d6-05a2-482e-bcf7-edaa56249399" providerId="AD" clId="Web-{C7B82F46-B9CB-41C2-8BFE-5EA044F5ED5D}" dt="2023-03-02T15:57:29.882" v="392" actId="1076"/>
          <ac:picMkLst>
            <pc:docMk/>
            <pc:sldMk cId="2825416538" sldId="262"/>
            <ac:picMk id="4" creationId="{F6B16150-3E5F-52BB-4121-E981E7E01F9C}"/>
          </ac:picMkLst>
        </pc:picChg>
      </pc:sldChg>
      <pc:sldChg chg="modSp new">
        <pc:chgData name="ELIZABETH POLLACK" userId="S::erpollack@wisc.edu::1a2e06d6-05a2-482e-bcf7-edaa56249399" providerId="AD" clId="Web-{C7B82F46-B9CB-41C2-8BFE-5EA044F5ED5D}" dt="2023-03-02T15:57:42.210" v="401" actId="20577"/>
        <pc:sldMkLst>
          <pc:docMk/>
          <pc:sldMk cId="3078307138" sldId="271"/>
        </pc:sldMkLst>
        <pc:spChg chg="mod">
          <ac:chgData name="ELIZABETH POLLACK" userId="S::erpollack@wisc.edu::1a2e06d6-05a2-482e-bcf7-edaa56249399" providerId="AD" clId="Web-{C7B82F46-B9CB-41C2-8BFE-5EA044F5ED5D}" dt="2023-03-02T15:57:42.210" v="401" actId="20577"/>
          <ac:spMkLst>
            <pc:docMk/>
            <pc:sldMk cId="3078307138" sldId="271"/>
            <ac:spMk id="2" creationId="{0C32D25A-A027-A330-4CEE-715894A04391}"/>
          </ac:spMkLst>
        </pc:spChg>
      </pc:sldChg>
    </pc:docChg>
  </pc:docChgLst>
  <pc:docChgLst>
    <pc:chgData name="ELIZABETH POLLACK" userId="S::erpollack@wisc.edu::1a2e06d6-05a2-482e-bcf7-edaa56249399" providerId="AD" clId="Web-{30C26078-6092-4539-BB02-F3F3B80319B7}"/>
    <pc:docChg chg="modSld">
      <pc:chgData name="ELIZABETH POLLACK" userId="S::erpollack@wisc.edu::1a2e06d6-05a2-482e-bcf7-edaa56249399" providerId="AD" clId="Web-{30C26078-6092-4539-BB02-F3F3B80319B7}" dt="2023-03-02T15:34:27.543" v="147" actId="20577"/>
      <pc:docMkLst>
        <pc:docMk/>
      </pc:docMkLst>
      <pc:sldChg chg="modSp">
        <pc:chgData name="ELIZABETH POLLACK" userId="S::erpollack@wisc.edu::1a2e06d6-05a2-482e-bcf7-edaa56249399" providerId="AD" clId="Web-{30C26078-6092-4539-BB02-F3F3B80319B7}" dt="2023-03-02T15:34:21.386" v="144" actId="20577"/>
        <pc:sldMkLst>
          <pc:docMk/>
          <pc:sldMk cId="1762721272" sldId="257"/>
        </pc:sldMkLst>
        <pc:spChg chg="mod">
          <ac:chgData name="ELIZABETH POLLACK" userId="S::erpollack@wisc.edu::1a2e06d6-05a2-482e-bcf7-edaa56249399" providerId="AD" clId="Web-{30C26078-6092-4539-BB02-F3F3B80319B7}" dt="2023-03-02T15:34:21.386" v="144" actId="20577"/>
          <ac:spMkLst>
            <pc:docMk/>
            <pc:sldMk cId="1762721272" sldId="257"/>
            <ac:spMk id="3" creationId="{E0EF6D94-7446-3CA7-ABDE-FA3431D42AD5}"/>
          </ac:spMkLst>
        </pc:spChg>
      </pc:sldChg>
      <pc:sldChg chg="modSp">
        <pc:chgData name="ELIZABETH POLLACK" userId="S::erpollack@wisc.edu::1a2e06d6-05a2-482e-bcf7-edaa56249399" providerId="AD" clId="Web-{30C26078-6092-4539-BB02-F3F3B80319B7}" dt="2023-03-02T15:34:27.543" v="147" actId="20577"/>
        <pc:sldMkLst>
          <pc:docMk/>
          <pc:sldMk cId="1487052281" sldId="261"/>
        </pc:sldMkLst>
        <pc:spChg chg="mod">
          <ac:chgData name="ELIZABETH POLLACK" userId="S::erpollack@wisc.edu::1a2e06d6-05a2-482e-bcf7-edaa56249399" providerId="AD" clId="Web-{30C26078-6092-4539-BB02-F3F3B80319B7}" dt="2023-03-02T15:34:27.543" v="147" actId="20577"/>
          <ac:spMkLst>
            <pc:docMk/>
            <pc:sldMk cId="1487052281" sldId="261"/>
            <ac:spMk id="2" creationId="{4ABA74D7-6B24-5CBC-70F6-A37B8A3D5FE0}"/>
          </ac:spMkLst>
        </pc:spChg>
      </pc:sldChg>
    </pc:docChg>
  </pc:docChgLst>
  <pc:docChgLst>
    <pc:chgData name="ELIZABETH POLLACK" userId="S::erpollack@wisc.edu::1a2e06d6-05a2-482e-bcf7-edaa56249399" providerId="AD" clId="Web-{EC89ADF9-E01B-46F0-B78A-3CA220F035DA}"/>
    <pc:docChg chg="addSld delSld modSld">
      <pc:chgData name="ELIZABETH POLLACK" userId="S::erpollack@wisc.edu::1a2e06d6-05a2-482e-bcf7-edaa56249399" providerId="AD" clId="Web-{EC89ADF9-E01B-46F0-B78A-3CA220F035DA}" dt="2023-03-02T17:30:35.284" v="834" actId="1076"/>
      <pc:docMkLst>
        <pc:docMk/>
      </pc:docMkLst>
      <pc:sldChg chg="modSp">
        <pc:chgData name="ELIZABETH POLLACK" userId="S::erpollack@wisc.edu::1a2e06d6-05a2-482e-bcf7-edaa56249399" providerId="AD" clId="Web-{EC89ADF9-E01B-46F0-B78A-3CA220F035DA}" dt="2023-03-02T16:41:03.924" v="788" actId="20577"/>
        <pc:sldMkLst>
          <pc:docMk/>
          <pc:sldMk cId="2825416538" sldId="262"/>
        </pc:sldMkLst>
        <pc:spChg chg="mod">
          <ac:chgData name="ELIZABETH POLLACK" userId="S::erpollack@wisc.edu::1a2e06d6-05a2-482e-bcf7-edaa56249399" providerId="AD" clId="Web-{EC89ADF9-E01B-46F0-B78A-3CA220F035DA}" dt="2023-03-02T16:41:03.924" v="788" actId="20577"/>
          <ac:spMkLst>
            <pc:docMk/>
            <pc:sldMk cId="2825416538" sldId="262"/>
            <ac:spMk id="3" creationId="{DB434639-86FB-6215-AE14-9C1E774239DF}"/>
          </ac:spMkLst>
        </pc:spChg>
      </pc:sldChg>
      <pc:sldChg chg="addSp delSp modSp addAnim delAnim modAnim">
        <pc:chgData name="ELIZABETH POLLACK" userId="S::erpollack@wisc.edu::1a2e06d6-05a2-482e-bcf7-edaa56249399" providerId="AD" clId="Web-{EC89ADF9-E01B-46F0-B78A-3CA220F035DA}" dt="2023-03-02T16:16:40.055" v="141"/>
        <pc:sldMkLst>
          <pc:docMk/>
          <pc:sldMk cId="3078307138" sldId="271"/>
        </pc:sldMkLst>
        <pc:spChg chg="del">
          <ac:chgData name="ELIZABETH POLLACK" userId="S::erpollack@wisc.edu::1a2e06d6-05a2-482e-bcf7-edaa56249399" providerId="AD" clId="Web-{EC89ADF9-E01B-46F0-B78A-3CA220F035DA}" dt="2023-03-02T16:08:23.327" v="68"/>
          <ac:spMkLst>
            <pc:docMk/>
            <pc:sldMk cId="3078307138" sldId="271"/>
            <ac:spMk id="3" creationId="{99C47853-203B-F009-CDE8-5F9B28A2FCA9}"/>
          </ac:spMkLst>
        </pc:spChg>
        <pc:spChg chg="add del mod">
          <ac:chgData name="ELIZABETH POLLACK" userId="S::erpollack@wisc.edu::1a2e06d6-05a2-482e-bcf7-edaa56249399" providerId="AD" clId="Web-{EC89ADF9-E01B-46F0-B78A-3CA220F035DA}" dt="2023-03-02T16:16:20.476" v="132"/>
          <ac:spMkLst>
            <pc:docMk/>
            <pc:sldMk cId="3078307138" sldId="271"/>
            <ac:spMk id="5" creationId="{282244DA-1FC6-E920-5893-451F7E89D3A1}"/>
          </ac:spMkLst>
        </pc:spChg>
        <pc:spChg chg="add del mod">
          <ac:chgData name="ELIZABETH POLLACK" userId="S::erpollack@wisc.edu::1a2e06d6-05a2-482e-bcf7-edaa56249399" providerId="AD" clId="Web-{EC89ADF9-E01B-46F0-B78A-3CA220F035DA}" dt="2023-03-02T16:16:19.804" v="131"/>
          <ac:spMkLst>
            <pc:docMk/>
            <pc:sldMk cId="3078307138" sldId="271"/>
            <ac:spMk id="6" creationId="{8BC1FC35-612A-A17C-671B-591C2B39B9B9}"/>
          </ac:spMkLst>
        </pc:spChg>
        <pc:spChg chg="add del mod">
          <ac:chgData name="ELIZABETH POLLACK" userId="S::erpollack@wisc.edu::1a2e06d6-05a2-482e-bcf7-edaa56249399" providerId="AD" clId="Web-{EC89ADF9-E01B-46F0-B78A-3CA220F035DA}" dt="2023-03-02T16:15:25.382" v="116"/>
          <ac:spMkLst>
            <pc:docMk/>
            <pc:sldMk cId="3078307138" sldId="271"/>
            <ac:spMk id="7" creationId="{028F3CFA-A3B6-8E71-855D-90F3A467A386}"/>
          </ac:spMkLst>
        </pc:spChg>
        <pc:spChg chg="add del mod">
          <ac:chgData name="ELIZABETH POLLACK" userId="S::erpollack@wisc.edu::1a2e06d6-05a2-482e-bcf7-edaa56249399" providerId="AD" clId="Web-{EC89ADF9-E01B-46F0-B78A-3CA220F035DA}" dt="2023-03-02T16:15:28.850" v="118"/>
          <ac:spMkLst>
            <pc:docMk/>
            <pc:sldMk cId="3078307138" sldId="271"/>
            <ac:spMk id="8" creationId="{C61DA965-F8EA-BE7C-3A89-6D54CCA45A8E}"/>
          </ac:spMkLst>
        </pc:spChg>
        <pc:picChg chg="add mod ord">
          <ac:chgData name="ELIZABETH POLLACK" userId="S::erpollack@wisc.edu::1a2e06d6-05a2-482e-bcf7-edaa56249399" providerId="AD" clId="Web-{EC89ADF9-E01B-46F0-B78A-3CA220F035DA}" dt="2023-03-02T16:08:27.140" v="70" actId="1076"/>
          <ac:picMkLst>
            <pc:docMk/>
            <pc:sldMk cId="3078307138" sldId="271"/>
            <ac:picMk id="4" creationId="{4F9A0CBF-6FA9-9E93-12F6-BC292B6F389C}"/>
          </ac:picMkLst>
        </pc:picChg>
      </pc:sldChg>
      <pc:sldChg chg="addSp delSp modSp new">
        <pc:chgData name="ELIZABETH POLLACK" userId="S::erpollack@wisc.edu::1a2e06d6-05a2-482e-bcf7-edaa56249399" providerId="AD" clId="Web-{EC89ADF9-E01B-46F0-B78A-3CA220F035DA}" dt="2023-03-02T16:31:00.632" v="319" actId="1076"/>
        <pc:sldMkLst>
          <pc:docMk/>
          <pc:sldMk cId="2193290110" sldId="272"/>
        </pc:sldMkLst>
        <pc:spChg chg="mod">
          <ac:chgData name="ELIZABETH POLLACK" userId="S::erpollack@wisc.edu::1a2e06d6-05a2-482e-bcf7-edaa56249399" providerId="AD" clId="Web-{EC89ADF9-E01B-46F0-B78A-3CA220F035DA}" dt="2023-03-02T16:03:28.807" v="41" actId="20577"/>
          <ac:spMkLst>
            <pc:docMk/>
            <pc:sldMk cId="2193290110" sldId="272"/>
            <ac:spMk id="2" creationId="{BF2FE100-D009-36CC-02FB-B552717C8BB1}"/>
          </ac:spMkLst>
        </pc:spChg>
        <pc:spChg chg="mod">
          <ac:chgData name="ELIZABETH POLLACK" userId="S::erpollack@wisc.edu::1a2e06d6-05a2-482e-bcf7-edaa56249399" providerId="AD" clId="Web-{EC89ADF9-E01B-46F0-B78A-3CA220F035DA}" dt="2023-03-02T16:30:17.116" v="310" actId="20577"/>
          <ac:spMkLst>
            <pc:docMk/>
            <pc:sldMk cId="2193290110" sldId="272"/>
            <ac:spMk id="3" creationId="{97422C23-39CA-9F78-3DD2-B8596F7C7DB6}"/>
          </ac:spMkLst>
        </pc:spChg>
        <pc:spChg chg="add mod">
          <ac:chgData name="ELIZABETH POLLACK" userId="S::erpollack@wisc.edu::1a2e06d6-05a2-482e-bcf7-edaa56249399" providerId="AD" clId="Web-{EC89ADF9-E01B-46F0-B78A-3CA220F035DA}" dt="2023-03-02T16:31:00.632" v="319" actId="1076"/>
          <ac:spMkLst>
            <pc:docMk/>
            <pc:sldMk cId="2193290110" sldId="272"/>
            <ac:spMk id="8" creationId="{0AD4437C-FAA7-F485-D8B3-5D1B30630E8B}"/>
          </ac:spMkLst>
        </pc:spChg>
        <pc:picChg chg="add mod">
          <ac:chgData name="ELIZABETH POLLACK" userId="S::erpollack@wisc.edu::1a2e06d6-05a2-482e-bcf7-edaa56249399" providerId="AD" clId="Web-{EC89ADF9-E01B-46F0-B78A-3CA220F035DA}" dt="2023-03-02T16:30:56.117" v="317" actId="1076"/>
          <ac:picMkLst>
            <pc:docMk/>
            <pc:sldMk cId="2193290110" sldId="272"/>
            <ac:picMk id="4" creationId="{312A115B-23EA-1D91-B501-1C3C01CA33B9}"/>
          </ac:picMkLst>
        </pc:picChg>
        <pc:picChg chg="add mod">
          <ac:chgData name="ELIZABETH POLLACK" userId="S::erpollack@wisc.edu::1a2e06d6-05a2-482e-bcf7-edaa56249399" providerId="AD" clId="Web-{EC89ADF9-E01B-46F0-B78A-3CA220F035DA}" dt="2023-03-02T16:30:45.054" v="314" actId="1076"/>
          <ac:picMkLst>
            <pc:docMk/>
            <pc:sldMk cId="2193290110" sldId="272"/>
            <ac:picMk id="5" creationId="{4E1064D4-A0C8-3565-6F29-77C6535B897E}"/>
          </ac:picMkLst>
        </pc:picChg>
        <pc:picChg chg="add del mod">
          <ac:chgData name="ELIZABETH POLLACK" userId="S::erpollack@wisc.edu::1a2e06d6-05a2-482e-bcf7-edaa56249399" providerId="AD" clId="Web-{EC89ADF9-E01B-46F0-B78A-3CA220F035DA}" dt="2023-03-02T16:25:22.955" v="173"/>
          <ac:picMkLst>
            <pc:docMk/>
            <pc:sldMk cId="2193290110" sldId="272"/>
            <ac:picMk id="6" creationId="{275451D1-7A6A-C523-F8EC-08DD9F3F9672}"/>
          </ac:picMkLst>
        </pc:picChg>
        <pc:picChg chg="add mod">
          <ac:chgData name="ELIZABETH POLLACK" userId="S::erpollack@wisc.edu::1a2e06d6-05a2-482e-bcf7-edaa56249399" providerId="AD" clId="Web-{EC89ADF9-E01B-46F0-B78A-3CA220F035DA}" dt="2023-03-02T16:29:06.365" v="228" actId="1076"/>
          <ac:picMkLst>
            <pc:docMk/>
            <pc:sldMk cId="2193290110" sldId="272"/>
            <ac:picMk id="7" creationId="{2984DA45-8627-9171-AD50-D01C934C4B24}"/>
          </ac:picMkLst>
        </pc:picChg>
      </pc:sldChg>
      <pc:sldChg chg="addSp delSp modSp new">
        <pc:chgData name="ELIZABETH POLLACK" userId="S::erpollack@wisc.edu::1a2e06d6-05a2-482e-bcf7-edaa56249399" providerId="AD" clId="Web-{EC89ADF9-E01B-46F0-B78A-3CA220F035DA}" dt="2023-03-02T16:43:12.426" v="832" actId="20577"/>
        <pc:sldMkLst>
          <pc:docMk/>
          <pc:sldMk cId="3955531416" sldId="273"/>
        </pc:sldMkLst>
        <pc:spChg chg="mod">
          <ac:chgData name="ELIZABETH POLLACK" userId="S::erpollack@wisc.edu::1a2e06d6-05a2-482e-bcf7-edaa56249399" providerId="AD" clId="Web-{EC89ADF9-E01B-46F0-B78A-3CA220F035DA}" dt="2023-03-02T16:05:20.293" v="54" actId="20577"/>
          <ac:spMkLst>
            <pc:docMk/>
            <pc:sldMk cId="3955531416" sldId="273"/>
            <ac:spMk id="2" creationId="{CD1FC433-4F3B-899B-7FFA-2BBDC8459330}"/>
          </ac:spMkLst>
        </pc:spChg>
        <pc:spChg chg="del">
          <ac:chgData name="ELIZABETH POLLACK" userId="S::erpollack@wisc.edu::1a2e06d6-05a2-482e-bcf7-edaa56249399" providerId="AD" clId="Web-{EC89ADF9-E01B-46F0-B78A-3CA220F035DA}" dt="2023-03-02T16:22:57.124" v="148"/>
          <ac:spMkLst>
            <pc:docMk/>
            <pc:sldMk cId="3955531416" sldId="273"/>
            <ac:spMk id="3" creationId="{07D709BD-25B8-86C7-760E-6D12F0469E80}"/>
          </ac:spMkLst>
        </pc:spChg>
        <pc:spChg chg="add mod">
          <ac:chgData name="ELIZABETH POLLACK" userId="S::erpollack@wisc.edu::1a2e06d6-05a2-482e-bcf7-edaa56249399" providerId="AD" clId="Web-{EC89ADF9-E01B-46F0-B78A-3CA220F035DA}" dt="2023-03-02T16:43:12.426" v="832" actId="20577"/>
          <ac:spMkLst>
            <pc:docMk/>
            <pc:sldMk cId="3955531416" sldId="273"/>
            <ac:spMk id="8" creationId="{F0A6C236-8EED-502C-DABA-AB6F9826C48E}"/>
          </ac:spMkLst>
        </pc:spChg>
        <pc:picChg chg="add del mod ord">
          <ac:chgData name="ELIZABETH POLLACK" userId="S::erpollack@wisc.edu::1a2e06d6-05a2-482e-bcf7-edaa56249399" providerId="AD" clId="Web-{EC89ADF9-E01B-46F0-B78A-3CA220F035DA}" dt="2023-03-02T16:24:35.110" v="165"/>
          <ac:picMkLst>
            <pc:docMk/>
            <pc:sldMk cId="3955531416" sldId="273"/>
            <ac:picMk id="4" creationId="{B18F5AF7-9E70-6A97-C919-A46583140753}"/>
          </ac:picMkLst>
        </pc:picChg>
        <pc:picChg chg="add mod modCrop">
          <ac:chgData name="ELIZABETH POLLACK" userId="S::erpollack@wisc.edu::1a2e06d6-05a2-482e-bcf7-edaa56249399" providerId="AD" clId="Web-{EC89ADF9-E01B-46F0-B78A-3CA220F035DA}" dt="2023-03-02T16:24:05.953" v="161" actId="1076"/>
          <ac:picMkLst>
            <pc:docMk/>
            <pc:sldMk cId="3955531416" sldId="273"/>
            <ac:picMk id="5" creationId="{1B96F568-78BF-87F3-C8BD-0F3C57530234}"/>
          </ac:picMkLst>
        </pc:picChg>
        <pc:picChg chg="add mod">
          <ac:chgData name="ELIZABETH POLLACK" userId="S::erpollack@wisc.edu::1a2e06d6-05a2-482e-bcf7-edaa56249399" providerId="AD" clId="Web-{EC89ADF9-E01B-46F0-B78A-3CA220F035DA}" dt="2023-03-02T16:24:43.282" v="169" actId="1076"/>
          <ac:picMkLst>
            <pc:docMk/>
            <pc:sldMk cId="3955531416" sldId="273"/>
            <ac:picMk id="6" creationId="{4ACFF00F-4BE3-9E81-186F-9ADB3302002D}"/>
          </ac:picMkLst>
        </pc:picChg>
      </pc:sldChg>
      <pc:sldChg chg="addSp delSp modSp new">
        <pc:chgData name="ELIZABETH POLLACK" userId="S::erpollack@wisc.edu::1a2e06d6-05a2-482e-bcf7-edaa56249399" providerId="AD" clId="Web-{EC89ADF9-E01B-46F0-B78A-3CA220F035DA}" dt="2023-03-02T16:37:04.545" v="562" actId="20577"/>
        <pc:sldMkLst>
          <pc:docMk/>
          <pc:sldMk cId="4220249409" sldId="274"/>
        </pc:sldMkLst>
        <pc:spChg chg="mod">
          <ac:chgData name="ELIZABETH POLLACK" userId="S::erpollack@wisc.edu::1a2e06d6-05a2-482e-bcf7-edaa56249399" providerId="AD" clId="Web-{EC89ADF9-E01B-46F0-B78A-3CA220F035DA}" dt="2023-03-02T16:32:01.555" v="354" actId="20577"/>
          <ac:spMkLst>
            <pc:docMk/>
            <pc:sldMk cId="4220249409" sldId="274"/>
            <ac:spMk id="2" creationId="{EB21853D-106B-2F16-E900-B0F35D5A84FD}"/>
          </ac:spMkLst>
        </pc:spChg>
        <pc:spChg chg="add del mod">
          <ac:chgData name="ELIZABETH POLLACK" userId="S::erpollack@wisc.edu::1a2e06d6-05a2-482e-bcf7-edaa56249399" providerId="AD" clId="Web-{EC89ADF9-E01B-46F0-B78A-3CA220F035DA}" dt="2023-03-02T16:37:04.545" v="562" actId="20577"/>
          <ac:spMkLst>
            <pc:docMk/>
            <pc:sldMk cId="4220249409" sldId="274"/>
            <ac:spMk id="3" creationId="{8D23232F-A46D-8288-117B-ACDF1BBD403D}"/>
          </ac:spMkLst>
        </pc:spChg>
        <pc:picChg chg="add del mod ord">
          <ac:chgData name="ELIZABETH POLLACK" userId="S::erpollack@wisc.edu::1a2e06d6-05a2-482e-bcf7-edaa56249399" providerId="AD" clId="Web-{EC89ADF9-E01B-46F0-B78A-3CA220F035DA}" dt="2023-03-02T16:06:26.060" v="58"/>
          <ac:picMkLst>
            <pc:docMk/>
            <pc:sldMk cId="4220249409" sldId="274"/>
            <ac:picMk id="4" creationId="{BDCF77C0-ED7A-4CC4-B305-E84F2881ABEB}"/>
          </ac:picMkLst>
        </pc:picChg>
        <pc:picChg chg="add del mod ord">
          <ac:chgData name="ELIZABETH POLLACK" userId="S::erpollack@wisc.edu::1a2e06d6-05a2-482e-bcf7-edaa56249399" providerId="AD" clId="Web-{EC89ADF9-E01B-46F0-B78A-3CA220F035DA}" dt="2023-03-02T16:06:32.763" v="61"/>
          <ac:picMkLst>
            <pc:docMk/>
            <pc:sldMk cId="4220249409" sldId="274"/>
            <ac:picMk id="5" creationId="{4D60B05D-CBD6-0D83-AC39-C9BDC67DDD1D}"/>
          </ac:picMkLst>
        </pc:picChg>
        <pc:picChg chg="add mod">
          <ac:chgData name="ELIZABETH POLLACK" userId="S::erpollack@wisc.edu::1a2e06d6-05a2-482e-bcf7-edaa56249399" providerId="AD" clId="Web-{EC89ADF9-E01B-46F0-B78A-3CA220F035DA}" dt="2023-03-02T16:33:32.541" v="407" actId="1076"/>
          <ac:picMkLst>
            <pc:docMk/>
            <pc:sldMk cId="4220249409" sldId="274"/>
            <ac:picMk id="6" creationId="{C543097F-63A5-173D-AB57-296364C38B5F}"/>
          </ac:picMkLst>
        </pc:picChg>
        <pc:picChg chg="add mod modCrop">
          <ac:chgData name="ELIZABETH POLLACK" userId="S::erpollack@wisc.edu::1a2e06d6-05a2-482e-bcf7-edaa56249399" providerId="AD" clId="Web-{EC89ADF9-E01B-46F0-B78A-3CA220F035DA}" dt="2023-03-02T16:33:36.041" v="409" actId="1076"/>
          <ac:picMkLst>
            <pc:docMk/>
            <pc:sldMk cId="4220249409" sldId="274"/>
            <ac:picMk id="7" creationId="{B44BF123-C628-9391-695A-E61A8DE307F8}"/>
          </ac:picMkLst>
        </pc:picChg>
        <pc:picChg chg="add mod">
          <ac:chgData name="ELIZABETH POLLACK" userId="S::erpollack@wisc.edu::1a2e06d6-05a2-482e-bcf7-edaa56249399" providerId="AD" clId="Web-{EC89ADF9-E01B-46F0-B78A-3CA220F035DA}" dt="2023-03-02T16:33:34.182" v="408" actId="1076"/>
          <ac:picMkLst>
            <pc:docMk/>
            <pc:sldMk cId="4220249409" sldId="274"/>
            <ac:picMk id="8" creationId="{793E011D-1B8D-0CB1-B710-8C584C6A5CD6}"/>
          </ac:picMkLst>
        </pc:picChg>
      </pc:sldChg>
      <pc:sldChg chg="addSp delSp modSp new del">
        <pc:chgData name="ELIZABETH POLLACK" userId="S::erpollack@wisc.edu::1a2e06d6-05a2-482e-bcf7-edaa56249399" providerId="AD" clId="Web-{EC89ADF9-E01B-46F0-B78A-3CA220F035DA}" dt="2023-03-02T16:36:18.497" v="519"/>
        <pc:sldMkLst>
          <pc:docMk/>
          <pc:sldMk cId="3625609597" sldId="275"/>
        </pc:sldMkLst>
        <pc:spChg chg="mod">
          <ac:chgData name="ELIZABETH POLLACK" userId="S::erpollack@wisc.edu::1a2e06d6-05a2-482e-bcf7-edaa56249399" providerId="AD" clId="Web-{EC89ADF9-E01B-46F0-B78A-3CA220F035DA}" dt="2023-03-02T16:00:54.726" v="5" actId="20577"/>
          <ac:spMkLst>
            <pc:docMk/>
            <pc:sldMk cId="3625609597" sldId="275"/>
            <ac:spMk id="2" creationId="{3E0DBA73-76E3-AE83-0CCC-1033700A67CF}"/>
          </ac:spMkLst>
        </pc:spChg>
        <pc:spChg chg="del">
          <ac:chgData name="ELIZABETH POLLACK" userId="S::erpollack@wisc.edu::1a2e06d6-05a2-482e-bcf7-edaa56249399" providerId="AD" clId="Web-{EC89ADF9-E01B-46F0-B78A-3CA220F035DA}" dt="2023-03-02T16:00:55.960" v="6"/>
          <ac:spMkLst>
            <pc:docMk/>
            <pc:sldMk cId="3625609597" sldId="275"/>
            <ac:spMk id="3" creationId="{0D931B75-66D0-7B7D-EE9A-1017B6D12AEB}"/>
          </ac:spMkLst>
        </pc:spChg>
        <pc:spChg chg="add mod">
          <ac:chgData name="ELIZABETH POLLACK" userId="S::erpollack@wisc.edu::1a2e06d6-05a2-482e-bcf7-edaa56249399" providerId="AD" clId="Web-{EC89ADF9-E01B-46F0-B78A-3CA220F035DA}" dt="2023-03-02T16:36:11.825" v="515"/>
          <ac:spMkLst>
            <pc:docMk/>
            <pc:sldMk cId="3625609597" sldId="275"/>
            <ac:spMk id="7" creationId="{6A7B86CE-C32B-9FD2-447C-D0D83AFF7B23}"/>
          </ac:spMkLst>
        </pc:spChg>
        <pc:picChg chg="add del mod ord">
          <ac:chgData name="ELIZABETH POLLACK" userId="S::erpollack@wisc.edu::1a2e06d6-05a2-482e-bcf7-edaa56249399" providerId="AD" clId="Web-{EC89ADF9-E01B-46F0-B78A-3CA220F035DA}" dt="2023-03-02T16:36:11.825" v="515"/>
          <ac:picMkLst>
            <pc:docMk/>
            <pc:sldMk cId="3625609597" sldId="275"/>
            <ac:picMk id="4" creationId="{BE144DFB-B84A-93A5-B65D-EF6339D0313A}"/>
          </ac:picMkLst>
        </pc:picChg>
        <pc:picChg chg="add del mod">
          <ac:chgData name="ELIZABETH POLLACK" userId="S::erpollack@wisc.edu::1a2e06d6-05a2-482e-bcf7-edaa56249399" providerId="AD" clId="Web-{EC89ADF9-E01B-46F0-B78A-3CA220F035DA}" dt="2023-03-02T16:35:03.246" v="452"/>
          <ac:picMkLst>
            <pc:docMk/>
            <pc:sldMk cId="3625609597" sldId="275"/>
            <ac:picMk id="5" creationId="{64D5EC59-702E-A9F0-175C-BA6E2C07A749}"/>
          </ac:picMkLst>
        </pc:picChg>
      </pc:sldChg>
      <pc:sldChg chg="addSp delSp modSp new">
        <pc:chgData name="ELIZABETH POLLACK" userId="S::erpollack@wisc.edu::1a2e06d6-05a2-482e-bcf7-edaa56249399" providerId="AD" clId="Web-{EC89ADF9-E01B-46F0-B78A-3CA220F035DA}" dt="2023-03-02T17:30:35.284" v="834" actId="1076"/>
        <pc:sldMkLst>
          <pc:docMk/>
          <pc:sldMk cId="61641268" sldId="276"/>
        </pc:sldMkLst>
        <pc:spChg chg="mod">
          <ac:chgData name="ELIZABETH POLLACK" userId="S::erpollack@wisc.edu::1a2e06d6-05a2-482e-bcf7-edaa56249399" providerId="AD" clId="Web-{EC89ADF9-E01B-46F0-B78A-3CA220F035DA}" dt="2023-03-02T16:02:52.525" v="35" actId="20577"/>
          <ac:spMkLst>
            <pc:docMk/>
            <pc:sldMk cId="61641268" sldId="276"/>
            <ac:spMk id="2" creationId="{1141F101-99C9-DEC9-9A34-7FA54C2B6551}"/>
          </ac:spMkLst>
        </pc:spChg>
        <pc:spChg chg="add del mod">
          <ac:chgData name="ELIZABETH POLLACK" userId="S::erpollack@wisc.edu::1a2e06d6-05a2-482e-bcf7-edaa56249399" providerId="AD" clId="Web-{EC89ADF9-E01B-46F0-B78A-3CA220F035DA}" dt="2023-03-02T16:39:38.110" v="736" actId="14100"/>
          <ac:spMkLst>
            <pc:docMk/>
            <pc:sldMk cId="61641268" sldId="276"/>
            <ac:spMk id="3" creationId="{9C54E0F0-A475-F461-9740-84E57C5B5857}"/>
          </ac:spMkLst>
        </pc:spChg>
        <pc:picChg chg="add del mod ord">
          <ac:chgData name="ELIZABETH POLLACK" userId="S::erpollack@wisc.edu::1a2e06d6-05a2-482e-bcf7-edaa56249399" providerId="AD" clId="Web-{EC89ADF9-E01B-46F0-B78A-3CA220F035DA}" dt="2023-03-02T16:02:12.946" v="17"/>
          <ac:picMkLst>
            <pc:docMk/>
            <pc:sldMk cId="61641268" sldId="276"/>
            <ac:picMk id="4" creationId="{52772969-E6B9-2CDA-39EB-DB40AFB9B45D}"/>
          </ac:picMkLst>
        </pc:picChg>
        <pc:picChg chg="add mod">
          <ac:chgData name="ELIZABETH POLLACK" userId="S::erpollack@wisc.edu::1a2e06d6-05a2-482e-bcf7-edaa56249399" providerId="AD" clId="Web-{EC89ADF9-E01B-46F0-B78A-3CA220F035DA}" dt="2023-03-02T17:30:33.315" v="833" actId="1076"/>
          <ac:picMkLst>
            <pc:docMk/>
            <pc:sldMk cId="61641268" sldId="276"/>
            <ac:picMk id="5" creationId="{2CC41E19-027A-478C-BAF0-B2DF9853E65A}"/>
          </ac:picMkLst>
        </pc:picChg>
        <pc:picChg chg="add mod">
          <ac:chgData name="ELIZABETH POLLACK" userId="S::erpollack@wisc.edu::1a2e06d6-05a2-482e-bcf7-edaa56249399" providerId="AD" clId="Web-{EC89ADF9-E01B-46F0-B78A-3CA220F035DA}" dt="2023-03-02T16:40:31.392" v="782" actId="1076"/>
          <ac:picMkLst>
            <pc:docMk/>
            <pc:sldMk cId="61641268" sldId="276"/>
            <ac:picMk id="6" creationId="{8B1C0751-AAF5-216D-94DD-7DBDDE84F11E}"/>
          </ac:picMkLst>
        </pc:picChg>
        <pc:picChg chg="add mod">
          <ac:chgData name="ELIZABETH POLLACK" userId="S::erpollack@wisc.edu::1a2e06d6-05a2-482e-bcf7-edaa56249399" providerId="AD" clId="Web-{EC89ADF9-E01B-46F0-B78A-3CA220F035DA}" dt="2023-03-02T17:30:35.284" v="834" actId="1076"/>
          <ac:picMkLst>
            <pc:docMk/>
            <pc:sldMk cId="61641268" sldId="276"/>
            <ac:picMk id="7" creationId="{67C8BB49-91EF-7819-172F-42ED9C9EEBCC}"/>
          </ac:picMkLst>
        </pc:picChg>
      </pc:sldChg>
      <pc:sldChg chg="addSp modSp new">
        <pc:chgData name="ELIZABETH POLLACK" userId="S::erpollack@wisc.edu::1a2e06d6-05a2-482e-bcf7-edaa56249399" providerId="AD" clId="Web-{EC89ADF9-E01B-46F0-B78A-3CA220F035DA}" dt="2023-03-02T16:40:07.095" v="772" actId="20577"/>
        <pc:sldMkLst>
          <pc:docMk/>
          <pc:sldMk cId="977264693" sldId="277"/>
        </pc:sldMkLst>
        <pc:spChg chg="mod">
          <ac:chgData name="ELIZABETH POLLACK" userId="S::erpollack@wisc.edu::1a2e06d6-05a2-482e-bcf7-edaa56249399" providerId="AD" clId="Web-{EC89ADF9-E01B-46F0-B78A-3CA220F035DA}" dt="2023-03-02T16:35:25.840" v="453" actId="20577"/>
          <ac:spMkLst>
            <pc:docMk/>
            <pc:sldMk cId="977264693" sldId="277"/>
            <ac:spMk id="2" creationId="{F444B505-614F-919C-5C6A-BEF1446F360F}"/>
          </ac:spMkLst>
        </pc:spChg>
        <pc:spChg chg="mod">
          <ac:chgData name="ELIZABETH POLLACK" userId="S::erpollack@wisc.edu::1a2e06d6-05a2-482e-bcf7-edaa56249399" providerId="AD" clId="Web-{EC89ADF9-E01B-46F0-B78A-3CA220F035DA}" dt="2023-03-02T16:40:07.095" v="772" actId="20577"/>
          <ac:spMkLst>
            <pc:docMk/>
            <pc:sldMk cId="977264693" sldId="277"/>
            <ac:spMk id="3" creationId="{21E26FDA-8A48-A809-27F4-3DF7B22E5BBF}"/>
          </ac:spMkLst>
        </pc:spChg>
        <pc:picChg chg="add mod">
          <ac:chgData name="ELIZABETH POLLACK" userId="S::erpollack@wisc.edu::1a2e06d6-05a2-482e-bcf7-edaa56249399" providerId="AD" clId="Web-{EC89ADF9-E01B-46F0-B78A-3CA220F035DA}" dt="2023-03-02T16:36:16.950" v="518" actId="14100"/>
          <ac:picMkLst>
            <pc:docMk/>
            <pc:sldMk cId="977264693" sldId="277"/>
            <ac:picMk id="4" creationId="{31B3378C-2119-A29C-0FD9-6771B0D68083}"/>
          </ac:picMkLst>
        </pc:picChg>
      </pc:sldChg>
      <pc:sldChg chg="addSp modSp new">
        <pc:chgData name="ELIZABETH POLLACK" userId="S::erpollack@wisc.edu::1a2e06d6-05a2-482e-bcf7-edaa56249399" providerId="AD" clId="Web-{EC89ADF9-E01B-46F0-B78A-3CA220F035DA}" dt="2023-03-02T16:38:53.047" v="679" actId="1076"/>
        <pc:sldMkLst>
          <pc:docMk/>
          <pc:sldMk cId="1345255978" sldId="278"/>
        </pc:sldMkLst>
        <pc:spChg chg="mod">
          <ac:chgData name="ELIZABETH POLLACK" userId="S::erpollack@wisc.edu::1a2e06d6-05a2-482e-bcf7-edaa56249399" providerId="AD" clId="Web-{EC89ADF9-E01B-46F0-B78A-3CA220F035DA}" dt="2023-03-02T16:37:13.795" v="574" actId="20577"/>
          <ac:spMkLst>
            <pc:docMk/>
            <pc:sldMk cId="1345255978" sldId="278"/>
            <ac:spMk id="2" creationId="{1934F2CF-0100-3BDA-A43C-153B2C5635B4}"/>
          </ac:spMkLst>
        </pc:spChg>
        <pc:spChg chg="mod">
          <ac:chgData name="ELIZABETH POLLACK" userId="S::erpollack@wisc.edu::1a2e06d6-05a2-482e-bcf7-edaa56249399" providerId="AD" clId="Web-{EC89ADF9-E01B-46F0-B78A-3CA220F035DA}" dt="2023-03-02T16:38:49.766" v="678" actId="1076"/>
          <ac:spMkLst>
            <pc:docMk/>
            <pc:sldMk cId="1345255978" sldId="278"/>
            <ac:spMk id="3" creationId="{72E51C19-0FD6-1F51-8A38-CB22B8FF7BF0}"/>
          </ac:spMkLst>
        </pc:spChg>
        <pc:picChg chg="add mod">
          <ac:chgData name="ELIZABETH POLLACK" userId="S::erpollack@wisc.edu::1a2e06d6-05a2-482e-bcf7-edaa56249399" providerId="AD" clId="Web-{EC89ADF9-E01B-46F0-B78A-3CA220F035DA}" dt="2023-03-02T16:38:53.047" v="679" actId="1076"/>
          <ac:picMkLst>
            <pc:docMk/>
            <pc:sldMk cId="1345255978" sldId="278"/>
            <ac:picMk id="5" creationId="{CD7CB52C-FC30-3FB7-61D0-8352C4A588B3}"/>
          </ac:picMkLst>
        </pc:picChg>
      </pc:sldChg>
    </pc:docChg>
  </pc:docChgLst>
  <pc:docChgLst>
    <pc:chgData name="ERIC YOON" userId="S::eyoon7@wisc.edu::96b2b847-f071-4665-875f-fc424513f310" providerId="AD" clId="Web-{E2D70F78-35E3-96F7-23D6-570984024DA6}"/>
    <pc:docChg chg="modSld">
      <pc:chgData name="ERIC YOON" userId="S::eyoon7@wisc.edu::96b2b847-f071-4665-875f-fc424513f310" providerId="AD" clId="Web-{E2D70F78-35E3-96F7-23D6-570984024DA6}" dt="2023-03-02T17:02:08.298" v="321" actId="20577"/>
      <pc:docMkLst>
        <pc:docMk/>
      </pc:docMkLst>
      <pc:sldChg chg="addSp delSp modSp">
        <pc:chgData name="ERIC YOON" userId="S::eyoon7@wisc.edu::96b2b847-f071-4665-875f-fc424513f310" providerId="AD" clId="Web-{E2D70F78-35E3-96F7-23D6-570984024DA6}" dt="2023-03-02T17:02:08.298" v="321" actId="20577"/>
        <pc:sldMkLst>
          <pc:docMk/>
          <pc:sldMk cId="3453960081" sldId="260"/>
        </pc:sldMkLst>
        <pc:spChg chg="add del mod">
          <ac:chgData name="ERIC YOON" userId="S::eyoon7@wisc.edu::96b2b847-f071-4665-875f-fc424513f310" providerId="AD" clId="Web-{E2D70F78-35E3-96F7-23D6-570984024DA6}" dt="2023-03-02T17:02:08.298" v="321" actId="20577"/>
          <ac:spMkLst>
            <pc:docMk/>
            <pc:sldMk cId="3453960081" sldId="260"/>
            <ac:spMk id="3" creationId="{D1765484-36F4-9DD4-030B-68CD3E83B664}"/>
          </ac:spMkLst>
        </pc:spChg>
        <pc:picChg chg="add del mod ord">
          <ac:chgData name="ERIC YOON" userId="S::eyoon7@wisc.edu::96b2b847-f071-4665-875f-fc424513f310" providerId="AD" clId="Web-{E2D70F78-35E3-96F7-23D6-570984024DA6}" dt="2023-03-02T16:57:05.588" v="259"/>
          <ac:picMkLst>
            <pc:docMk/>
            <pc:sldMk cId="3453960081" sldId="260"/>
            <ac:picMk id="4" creationId="{319AEE9C-337B-BF9D-9C1C-C5FDABBAFE71}"/>
          </ac:picMkLst>
        </pc:picChg>
        <pc:picChg chg="add mod">
          <ac:chgData name="ERIC YOON" userId="S::eyoon7@wisc.edu::96b2b847-f071-4665-875f-fc424513f310" providerId="AD" clId="Web-{E2D70F78-35E3-96F7-23D6-570984024DA6}" dt="2023-03-02T16:57:25.980" v="268" actId="1076"/>
          <ac:picMkLst>
            <pc:docMk/>
            <pc:sldMk cId="3453960081" sldId="260"/>
            <ac:picMk id="5" creationId="{907BCB87-2838-F009-1C1F-808059AFD307}"/>
          </ac:picMkLst>
        </pc:picChg>
      </pc:sldChg>
      <pc:sldChg chg="modSp">
        <pc:chgData name="ERIC YOON" userId="S::eyoon7@wisc.edu::96b2b847-f071-4665-875f-fc424513f310" providerId="AD" clId="Web-{E2D70F78-35E3-96F7-23D6-570984024DA6}" dt="2023-03-02T16:56:35.228" v="251" actId="20577"/>
        <pc:sldMkLst>
          <pc:docMk/>
          <pc:sldMk cId="214792132" sldId="265"/>
        </pc:sldMkLst>
        <pc:spChg chg="mod">
          <ac:chgData name="ERIC YOON" userId="S::eyoon7@wisc.edu::96b2b847-f071-4665-875f-fc424513f310" providerId="AD" clId="Web-{E2D70F78-35E3-96F7-23D6-570984024DA6}" dt="2023-03-02T16:56:35.228" v="251" actId="20577"/>
          <ac:spMkLst>
            <pc:docMk/>
            <pc:sldMk cId="214792132" sldId="265"/>
            <ac:spMk id="3" creationId="{499E944B-F2DA-DE91-9BFF-F1A646C296B2}"/>
          </ac:spMkLst>
        </pc:spChg>
      </pc:sldChg>
    </pc:docChg>
  </pc:docChgLst>
  <pc:docChgLst>
    <pc:chgData name="KRISHNA VAMSI DEVARALA" userId="S::devarala@wisc.edu::51c1913a-ef70-439f-b96e-ead4673332ad" providerId="AD" clId="Web-{B119FD3A-2B28-4231-B0F4-07B2B76E1BC2}"/>
    <pc:docChg chg="addSld delSld modSld">
      <pc:chgData name="KRISHNA VAMSI DEVARALA" userId="S::devarala@wisc.edu::51c1913a-ef70-439f-b96e-ead4673332ad" providerId="AD" clId="Web-{B119FD3A-2B28-4231-B0F4-07B2B76E1BC2}" dt="2023-03-02T19:03:48.961" v="269" actId="20577"/>
      <pc:docMkLst>
        <pc:docMk/>
      </pc:docMkLst>
      <pc:sldChg chg="modSp">
        <pc:chgData name="KRISHNA VAMSI DEVARALA" userId="S::devarala@wisc.edu::51c1913a-ef70-439f-b96e-ead4673332ad" providerId="AD" clId="Web-{B119FD3A-2B28-4231-B0F4-07B2B76E1BC2}" dt="2023-03-02T18:16:29.715" v="130" actId="14100"/>
        <pc:sldMkLst>
          <pc:docMk/>
          <pc:sldMk cId="1104562488" sldId="258"/>
        </pc:sldMkLst>
        <pc:spChg chg="mod">
          <ac:chgData name="KRISHNA VAMSI DEVARALA" userId="S::devarala@wisc.edu::51c1913a-ef70-439f-b96e-ead4673332ad" providerId="AD" clId="Web-{B119FD3A-2B28-4231-B0F4-07B2B76E1BC2}" dt="2023-03-02T18:16:29.715" v="130" actId="14100"/>
          <ac:spMkLst>
            <pc:docMk/>
            <pc:sldMk cId="1104562488" sldId="258"/>
            <ac:spMk id="3" creationId="{2F9236A6-A81C-FC72-08C5-00CA44A1FB03}"/>
          </ac:spMkLst>
        </pc:spChg>
        <pc:picChg chg="mod">
          <ac:chgData name="KRISHNA VAMSI DEVARALA" userId="S::devarala@wisc.edu::51c1913a-ef70-439f-b96e-ead4673332ad" providerId="AD" clId="Web-{B119FD3A-2B28-4231-B0F4-07B2B76E1BC2}" dt="2023-03-02T18:05:11.230" v="19" actId="1076"/>
          <ac:picMkLst>
            <pc:docMk/>
            <pc:sldMk cId="1104562488" sldId="258"/>
            <ac:picMk id="1026" creationId="{C3D99718-E11D-3A7F-86A2-93C1E09EEF94}"/>
          </ac:picMkLst>
        </pc:picChg>
      </pc:sldChg>
      <pc:sldChg chg="modSp">
        <pc:chgData name="KRISHNA VAMSI DEVARALA" userId="S::devarala@wisc.edu::51c1913a-ef70-439f-b96e-ead4673332ad" providerId="AD" clId="Web-{B119FD3A-2B28-4231-B0F4-07B2B76E1BC2}" dt="2023-03-02T18:00:55.645" v="10" actId="1076"/>
        <pc:sldMkLst>
          <pc:docMk/>
          <pc:sldMk cId="2825416538" sldId="262"/>
        </pc:sldMkLst>
        <pc:picChg chg="mod">
          <ac:chgData name="KRISHNA VAMSI DEVARALA" userId="S::devarala@wisc.edu::51c1913a-ef70-439f-b96e-ead4673332ad" providerId="AD" clId="Web-{B119FD3A-2B28-4231-B0F4-07B2B76E1BC2}" dt="2023-03-02T18:00:55.645" v="10" actId="1076"/>
          <ac:picMkLst>
            <pc:docMk/>
            <pc:sldMk cId="2825416538" sldId="262"/>
            <ac:picMk id="4" creationId="{F6B16150-3E5F-52BB-4121-E981E7E01F9C}"/>
          </ac:picMkLst>
        </pc:picChg>
      </pc:sldChg>
      <pc:sldChg chg="modSp">
        <pc:chgData name="KRISHNA VAMSI DEVARALA" userId="S::devarala@wisc.edu::51c1913a-ef70-439f-b96e-ead4673332ad" providerId="AD" clId="Web-{B119FD3A-2B28-4231-B0F4-07B2B76E1BC2}" dt="2023-03-02T19:01:00.863" v="264" actId="20577"/>
        <pc:sldMkLst>
          <pc:docMk/>
          <pc:sldMk cId="3217265481" sldId="267"/>
        </pc:sldMkLst>
        <pc:spChg chg="mod">
          <ac:chgData name="KRISHNA VAMSI DEVARALA" userId="S::devarala@wisc.edu::51c1913a-ef70-439f-b96e-ead4673332ad" providerId="AD" clId="Web-{B119FD3A-2B28-4231-B0F4-07B2B76E1BC2}" dt="2023-03-02T18:06:11.528" v="25" actId="1076"/>
          <ac:spMkLst>
            <pc:docMk/>
            <pc:sldMk cId="3217265481" sldId="267"/>
            <ac:spMk id="2" creationId="{B59AC88C-2F3D-3210-798F-696A3FA870A5}"/>
          </ac:spMkLst>
        </pc:spChg>
        <pc:spChg chg="mod">
          <ac:chgData name="KRISHNA VAMSI DEVARALA" userId="S::devarala@wisc.edu::51c1913a-ef70-439f-b96e-ead4673332ad" providerId="AD" clId="Web-{B119FD3A-2B28-4231-B0F4-07B2B76E1BC2}" dt="2023-03-02T19:01:00.863" v="264" actId="20577"/>
          <ac:spMkLst>
            <pc:docMk/>
            <pc:sldMk cId="3217265481" sldId="267"/>
            <ac:spMk id="3" creationId="{8F4794E2-5A0E-148F-968D-3AA18BA80890}"/>
          </ac:spMkLst>
        </pc:spChg>
      </pc:sldChg>
      <pc:sldChg chg="modSp">
        <pc:chgData name="KRISHNA VAMSI DEVARALA" userId="S::devarala@wisc.edu::51c1913a-ef70-439f-b96e-ead4673332ad" providerId="AD" clId="Web-{B119FD3A-2B28-4231-B0F4-07B2B76E1BC2}" dt="2023-03-02T19:03:48.961" v="269" actId="20577"/>
        <pc:sldMkLst>
          <pc:docMk/>
          <pc:sldMk cId="2218199427" sldId="269"/>
        </pc:sldMkLst>
        <pc:spChg chg="mod">
          <ac:chgData name="KRISHNA VAMSI DEVARALA" userId="S::devarala@wisc.edu::51c1913a-ef70-439f-b96e-ead4673332ad" providerId="AD" clId="Web-{B119FD3A-2B28-4231-B0F4-07B2B76E1BC2}" dt="2023-03-02T19:03:48.961" v="269" actId="20577"/>
          <ac:spMkLst>
            <pc:docMk/>
            <pc:sldMk cId="2218199427" sldId="269"/>
            <ac:spMk id="3" creationId="{2F9236A6-A81C-FC72-08C5-00CA44A1FB03}"/>
          </ac:spMkLst>
        </pc:spChg>
        <pc:picChg chg="mod">
          <ac:chgData name="KRISHNA VAMSI DEVARALA" userId="S::devarala@wisc.edu::51c1913a-ef70-439f-b96e-ead4673332ad" providerId="AD" clId="Web-{B119FD3A-2B28-4231-B0F4-07B2B76E1BC2}" dt="2023-03-02T17:58:39.376" v="5" actId="1076"/>
          <ac:picMkLst>
            <pc:docMk/>
            <pc:sldMk cId="2218199427" sldId="269"/>
            <ac:picMk id="5" creationId="{04E9DF96-C8C5-4943-33AD-93A7D941E4FF}"/>
          </ac:picMkLst>
        </pc:picChg>
      </pc:sldChg>
      <pc:sldChg chg="modSp">
        <pc:chgData name="KRISHNA VAMSI DEVARALA" userId="S::devarala@wisc.edu::51c1913a-ef70-439f-b96e-ead4673332ad" providerId="AD" clId="Web-{B119FD3A-2B28-4231-B0F4-07B2B76E1BC2}" dt="2023-03-02T18:41:30.532" v="260" actId="20577"/>
        <pc:sldMkLst>
          <pc:docMk/>
          <pc:sldMk cId="1210354049" sldId="270"/>
        </pc:sldMkLst>
        <pc:spChg chg="mod">
          <ac:chgData name="KRISHNA VAMSI DEVARALA" userId="S::devarala@wisc.edu::51c1913a-ef70-439f-b96e-ead4673332ad" providerId="AD" clId="Web-{B119FD3A-2B28-4231-B0F4-07B2B76E1BC2}" dt="2023-03-02T18:06:33.966" v="28" actId="1076"/>
          <ac:spMkLst>
            <pc:docMk/>
            <pc:sldMk cId="1210354049" sldId="270"/>
            <ac:spMk id="2" creationId="{B59AC88C-2F3D-3210-798F-696A3FA870A5}"/>
          </ac:spMkLst>
        </pc:spChg>
        <pc:spChg chg="mod">
          <ac:chgData name="KRISHNA VAMSI DEVARALA" userId="S::devarala@wisc.edu::51c1913a-ef70-439f-b96e-ead4673332ad" providerId="AD" clId="Web-{B119FD3A-2B28-4231-B0F4-07B2B76E1BC2}" dt="2023-03-02T18:41:30.532" v="260" actId="20577"/>
          <ac:spMkLst>
            <pc:docMk/>
            <pc:sldMk cId="1210354049" sldId="270"/>
            <ac:spMk id="3" creationId="{8F4794E2-5A0E-148F-968D-3AA18BA80890}"/>
          </ac:spMkLst>
        </pc:spChg>
        <pc:picChg chg="mod">
          <ac:chgData name="KRISHNA VAMSI DEVARALA" userId="S::devarala@wisc.edu::51c1913a-ef70-439f-b96e-ead4673332ad" providerId="AD" clId="Web-{B119FD3A-2B28-4231-B0F4-07B2B76E1BC2}" dt="2023-03-02T18:16:06.824" v="125" actId="1076"/>
          <ac:picMkLst>
            <pc:docMk/>
            <pc:sldMk cId="1210354049" sldId="270"/>
            <ac:picMk id="4" creationId="{6118CDAD-E9F5-90E2-2888-B217AD6A92B0}"/>
          </ac:picMkLst>
        </pc:picChg>
      </pc:sldChg>
      <pc:sldChg chg="new del">
        <pc:chgData name="KRISHNA VAMSI DEVARALA" userId="S::devarala@wisc.edu::51c1913a-ef70-439f-b96e-ead4673332ad" providerId="AD" clId="Web-{B119FD3A-2B28-4231-B0F4-07B2B76E1BC2}" dt="2023-03-02T18:02:29.960" v="11"/>
        <pc:sldMkLst>
          <pc:docMk/>
          <pc:sldMk cId="824495558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84ADB-B56E-4CC1-A256-A85B9AB1E4B6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35102-B97C-4393-9BCB-EF396E20A2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48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35102-B97C-4393-9BCB-EF396E20A27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61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IN"/>
              <a:t>ITW manufactures three different Product Lines  </a:t>
            </a:r>
            <a:endParaRPr lang="en-US"/>
          </a:p>
          <a:p>
            <a:pPr lvl="1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IN"/>
              <a:t>Electric Fry</a:t>
            </a:r>
            <a:endParaRPr lang="en-US"/>
          </a:p>
          <a:p>
            <a:pPr lvl="1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IN"/>
              <a:t>Gas Fry</a:t>
            </a:r>
            <a:endParaRPr lang="en-US"/>
          </a:p>
          <a:p>
            <a:pPr lvl="1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IN"/>
              <a:t>Power Fry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35102-B97C-4393-9BCB-EF396E20A27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1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3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1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3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6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9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1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0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9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3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8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5" name="Top Left">
            <a:extLst>
              <a:ext uri="{FF2B5EF4-FFF2-40B4-BE49-F238E27FC236}">
                <a16:creationId xmlns:a16="http://schemas.microsoft.com/office/drawing/2014/main" id="{7A93B028-F8F4-4F84-98D7-2779E4D8B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C254636-BEEC-4E48-BF0C-D2C6BF58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AF5681-1B96-4C35-AB17-AB7793A4E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1C65047-892E-46D5-9E82-93FB2E432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AD2952C-9885-4337-B770-851BDEB88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B07DD51-ACE9-4B98-AB77-D23DBEF48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F483983-8B4E-40F0-BF70-192D840B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8853237-6306-4734-906A-E334FDEAA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848C5D2-21E8-4E56-B25E-809869A75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E5F119-DE44-CB59-4C64-F38E23630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13" y="498043"/>
            <a:ext cx="6200223" cy="3089578"/>
          </a:xfrm>
        </p:spPr>
        <p:txBody>
          <a:bodyPr anchor="b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Proposal Presentation</a:t>
            </a:r>
            <a:br>
              <a:rPr lang="en-IN" sz="440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IN" sz="440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44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Illinois Tool Works</a:t>
            </a:r>
            <a:br>
              <a:rPr lang="en-IN" sz="360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20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Charlotte, North Carolina</a:t>
            </a:r>
            <a:endParaRPr lang="en-IN" sz="8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267CF1-EF20-E758-1AED-6F94F6123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1501" y="4334426"/>
            <a:ext cx="5797882" cy="2054306"/>
          </a:xfrm>
        </p:spPr>
        <p:txBody>
          <a:bodyPr anchor="t">
            <a:normAutofit/>
          </a:bodyPr>
          <a:lstStyle/>
          <a:p>
            <a:pPr algn="r"/>
            <a:r>
              <a:rPr lang="en-IN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Elizabeth Pollack</a:t>
            </a:r>
          </a:p>
          <a:p>
            <a:pPr algn="r"/>
            <a:r>
              <a:rPr lang="en-IN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Eric Yoon</a:t>
            </a:r>
          </a:p>
          <a:p>
            <a:pPr algn="r"/>
            <a:r>
              <a:rPr lang="en-IN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Kamalesh Krishna Arunachalam</a:t>
            </a:r>
          </a:p>
          <a:p>
            <a:pPr algn="r"/>
            <a:r>
              <a:rPr lang="en-IN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Krishna Vamsi Devarala</a:t>
            </a:r>
            <a:endParaRPr lang="en-IN" sz="180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IN" sz="2200"/>
          </a:p>
        </p:txBody>
      </p:sp>
      <p:pic>
        <p:nvPicPr>
          <p:cNvPr id="6" name="Picture 5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B9C011B4-038C-4D24-B211-09D598F3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t="20809" r="9766" b="19566"/>
          <a:stretch/>
        </p:blipFill>
        <p:spPr>
          <a:xfrm>
            <a:off x="7532683" y="187063"/>
            <a:ext cx="4472302" cy="6448565"/>
          </a:xfrm>
          <a:prstGeom prst="rect">
            <a:avLst/>
          </a:prstGeom>
        </p:spPr>
      </p:pic>
      <p:grpSp>
        <p:nvGrpSpPr>
          <p:cNvPr id="55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29158" y="3369564"/>
            <a:ext cx="118872" cy="118872"/>
            <a:chOff x="1175347" y="3733800"/>
            <a:chExt cx="118872" cy="11887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Bottom Right">
            <a:extLst>
              <a:ext uri="{FF2B5EF4-FFF2-40B4-BE49-F238E27FC236}">
                <a16:creationId xmlns:a16="http://schemas.microsoft.com/office/drawing/2014/main" id="{F7513226-C6E6-4885-A42A-D6411FF0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0" name="Graphic 157">
              <a:extLst>
                <a:ext uri="{FF2B5EF4-FFF2-40B4-BE49-F238E27FC236}">
                  <a16:creationId xmlns:a16="http://schemas.microsoft.com/office/drawing/2014/main" id="{9BC07C6F-FF27-4C7D-BF5D-4B4B8880B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B062B0F-BCEB-436F-AB59-970CC5EE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2CDB5C4-8E76-40DC-A3EA-AF3D5066E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88252B-68F7-4FD1-98ED-39451A985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43015DC-C4C8-408D-91FE-CB5223319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E420DB7-0D88-4E37-B948-6FB4A8AD8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8BA96C9-4B69-43D0-A129-4C2DF6571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B9C0CB4-8BF5-4813-A26B-7B3C36368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1A6261E-C71C-43D5-8164-2B8BB8D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487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F101-99C9-DEC9-9A34-7FA54C2B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 and Ship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E0F0-A475-F461-9740-84E57C5B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270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 Adding appropriate Accessories, Stickers, user manuals </a:t>
            </a:r>
            <a:endParaRPr lang="en-US"/>
          </a:p>
          <a:p>
            <a:r>
              <a:rPr lang="en-US">
                <a:cs typeface="Arial"/>
              </a:rPr>
              <a:t>Audit </a:t>
            </a:r>
          </a:p>
          <a:p>
            <a:r>
              <a:rPr lang="en-US">
                <a:cs typeface="Arial"/>
              </a:rPr>
              <a:t>Wrap   </a:t>
            </a:r>
          </a:p>
        </p:txBody>
      </p:sp>
      <p:pic>
        <p:nvPicPr>
          <p:cNvPr id="5" name="Picture 5" descr="A picture containing text, indoor, counter, plastic&#10;&#10;Description automatically generated">
            <a:extLst>
              <a:ext uri="{FF2B5EF4-FFF2-40B4-BE49-F238E27FC236}">
                <a16:creationId xmlns:a16="http://schemas.microsoft.com/office/drawing/2014/main" id="{2CC41E19-027A-478C-BAF0-B2DF9853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620" y="3073320"/>
            <a:ext cx="2743200" cy="3299131"/>
          </a:xfrm>
          <a:prstGeom prst="rect">
            <a:avLst/>
          </a:prstGeom>
        </p:spPr>
      </p:pic>
      <p:pic>
        <p:nvPicPr>
          <p:cNvPr id="6" name="Picture 6" descr="A picture containing text, floor, indoor, room&#10;&#10;Description automatically generated">
            <a:extLst>
              <a:ext uri="{FF2B5EF4-FFF2-40B4-BE49-F238E27FC236}">
                <a16:creationId xmlns:a16="http://schemas.microsoft.com/office/drawing/2014/main" id="{8B1C0751-AAF5-216D-94DD-7DBDDE84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11" y="2444531"/>
            <a:ext cx="2051817" cy="3641835"/>
          </a:xfrm>
          <a:prstGeom prst="rect">
            <a:avLst/>
          </a:prstGeom>
        </p:spPr>
      </p:pic>
      <p:pic>
        <p:nvPicPr>
          <p:cNvPr id="7" name="Picture 7" descr="Graphical user interface, engineering drawing&#10;&#10;Description automatically generated">
            <a:extLst>
              <a:ext uri="{FF2B5EF4-FFF2-40B4-BE49-F238E27FC236}">
                <a16:creationId xmlns:a16="http://schemas.microsoft.com/office/drawing/2014/main" id="{67C8BB49-91EF-7819-172F-42ED9C9E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641" y="614855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F2CF-0100-3BDA-A43C-153B2C56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Summary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51C19-0FD6-1F51-8A38-CB22B8FF7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752" y="1418349"/>
            <a:ext cx="97930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Delays in the process for a variety of reasons </a:t>
            </a:r>
          </a:p>
          <a:p>
            <a:pPr lvl="1"/>
            <a:r>
              <a:rPr lang="en-US">
                <a:cs typeface="Arial"/>
              </a:rPr>
              <a:t>Tracking down materials </a:t>
            </a:r>
          </a:p>
          <a:p>
            <a:pPr lvl="1"/>
            <a:r>
              <a:rPr lang="en-US">
                <a:cs typeface="Arial"/>
              </a:rPr>
              <a:t>Rework for quality issues </a:t>
            </a:r>
          </a:p>
          <a:p>
            <a:pPr lvl="1"/>
            <a:r>
              <a:rPr lang="en-US">
                <a:cs typeface="Arial"/>
              </a:rPr>
              <a:t>On the spot training 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D7CB52C-FC30-3FB7-61D0-8352C4A5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18" y="3435066"/>
            <a:ext cx="8147140" cy="31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5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8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04A786-60A3-B862-FD0D-FC8ED7F8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2" y="152920"/>
            <a:ext cx="10246090" cy="1471193"/>
          </a:xfrm>
        </p:spPr>
        <p:txBody>
          <a:bodyPr>
            <a:normAutofit/>
          </a:bodyPr>
          <a:lstStyle/>
          <a:p>
            <a:r>
              <a:rPr lang="en-IN">
                <a:ea typeface="+mj-lt"/>
                <a:cs typeface="+mj-lt"/>
              </a:rPr>
              <a:t>Motivation and Main Opportunities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236A6-A81C-FC72-08C5-00CA44A1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030" y="2157889"/>
            <a:ext cx="6225196" cy="34437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en-IN" sz="2000"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IN" sz="2400">
                <a:ea typeface="+mn-lt"/>
                <a:cs typeface="+mn-lt"/>
              </a:rPr>
              <a:t>$4 million-dollar deal of power fryers with Buffalo Wild Wings.</a:t>
            </a:r>
          </a:p>
          <a:p>
            <a:pPr algn="just">
              <a:lnSpc>
                <a:spcPct val="100000"/>
              </a:lnSpc>
            </a:pPr>
            <a:r>
              <a:rPr lang="en-IN" sz="2400">
                <a:ea typeface="+mn-lt"/>
                <a:cs typeface="+mn-lt"/>
              </a:rPr>
              <a:t>demand for the company's VK-65 fryers with heat tracing increased.</a:t>
            </a:r>
            <a:endParaRPr lang="en-IN" sz="2400"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IN" sz="2400">
                <a:ea typeface="+mn-lt"/>
                <a:cs typeface="+mn-lt"/>
              </a:rPr>
              <a:t>Significant increase in production from 1 fryer every 3 months to 5 fryers per week. </a:t>
            </a:r>
          </a:p>
          <a:p>
            <a:pPr algn="just">
              <a:lnSpc>
                <a:spcPct val="100000"/>
              </a:lnSpc>
            </a:pPr>
            <a:endParaRPr lang="en-IN" sz="1100">
              <a:cs typeface="Arial"/>
            </a:endParaRPr>
          </a:p>
        </p:txBody>
      </p:sp>
      <p:grpSp>
        <p:nvGrpSpPr>
          <p:cNvPr id="39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The Branding Source: New logo: Buffalo Wild Wings">
            <a:extLst>
              <a:ext uri="{FF2B5EF4-FFF2-40B4-BE49-F238E27FC236}">
                <a16:creationId xmlns:a16="http://schemas.microsoft.com/office/drawing/2014/main" id="{C3D99718-E11D-3A7F-86A2-93C1E09E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363" y="1674095"/>
            <a:ext cx="2372425" cy="44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56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8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04A786-60A3-B862-FD0D-FC8ED7F8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2" y="152920"/>
            <a:ext cx="10246090" cy="1471193"/>
          </a:xfrm>
        </p:spPr>
        <p:txBody>
          <a:bodyPr>
            <a:normAutofit/>
          </a:bodyPr>
          <a:lstStyle/>
          <a:p>
            <a:r>
              <a:rPr lang="en-IN">
                <a:ea typeface="+mj-lt"/>
                <a:cs typeface="+mj-lt"/>
              </a:rPr>
              <a:t>Motivation and Main Opportunities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236A6-A81C-FC72-08C5-00CA44A1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534" y="2269130"/>
            <a:ext cx="6370177" cy="317678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400">
                <a:ea typeface="+mn-lt"/>
                <a:cs typeface="+mn-lt"/>
              </a:rPr>
              <a:t>Competitive advantage over its opponents by achieving minimal lead times .</a:t>
            </a:r>
            <a:endParaRPr lang="en-IN" sz="2400"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IN" sz="2400">
                <a:ea typeface="+mn-lt"/>
                <a:cs typeface="+mn-lt"/>
              </a:rPr>
              <a:t>further improvement by the introduction of QRM into different processes.</a:t>
            </a:r>
            <a:endParaRPr lang="en-IN" sz="2400"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IN" sz="2400">
                <a:ea typeface="+mn-lt"/>
                <a:cs typeface="+mn-lt"/>
              </a:rPr>
              <a:t>higher customer satisfaction, lower costs, increased revenue. </a:t>
            </a:r>
            <a:endParaRPr lang="en-IN" sz="2400">
              <a:cs typeface="Arial"/>
            </a:endParaRPr>
          </a:p>
          <a:p>
            <a:pPr algn="just">
              <a:lnSpc>
                <a:spcPct val="100000"/>
              </a:lnSpc>
            </a:pPr>
            <a:endParaRPr lang="en-IN" sz="1100">
              <a:cs typeface="Arial"/>
            </a:endParaRPr>
          </a:p>
        </p:txBody>
      </p:sp>
      <p:pic>
        <p:nvPicPr>
          <p:cNvPr id="5" name="Picture 5" descr="A picture containing text, appliance, kitchen appliance&#10;&#10;Description automatically generated">
            <a:extLst>
              <a:ext uri="{FF2B5EF4-FFF2-40B4-BE49-F238E27FC236}">
                <a16:creationId xmlns:a16="http://schemas.microsoft.com/office/drawing/2014/main" id="{04E9DF96-C8C5-4943-33AD-93A7D941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518" y="1713106"/>
            <a:ext cx="4140838" cy="4292055"/>
          </a:xfrm>
          <a:prstGeom prst="rect">
            <a:avLst/>
          </a:prstGeom>
        </p:spPr>
      </p:pic>
      <p:grpSp>
        <p:nvGrpSpPr>
          <p:cNvPr id="39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819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Top left">
            <a:extLst>
              <a:ext uri="{FF2B5EF4-FFF2-40B4-BE49-F238E27FC236}">
                <a16:creationId xmlns:a16="http://schemas.microsoft.com/office/drawing/2014/main" id="{614D9ED2-0717-4EC3-AB66-6C618CC51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D8DCA1-FBF0-443B-944F-27F60E08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71B6F2-50CA-4D74-9A53-6DE51C7BC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6DADF89-F05B-47A1-B88B-69C945603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CC350-20F0-4D98-88F2-05E20ABA2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390055E-481A-4988-B745-E95C98A78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2E1D13-4530-4316-9C2C-428B75C47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D1FF39-2482-4DCA-ABCC-FFE0FB2B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948E16-7B35-447E-8343-53F82AD2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9AC88C-2F3D-3210-798F-696A3FA8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63" y="141742"/>
            <a:ext cx="10246090" cy="1429964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Motivation and Main Opportunities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94E2-5A0E-148F-968D-3AA18BA80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805" y="2128959"/>
            <a:ext cx="6026094" cy="420531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Scope for improvement in </a:t>
            </a:r>
          </a:p>
          <a:p>
            <a:pPr algn="just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2400">
                <a:ea typeface="+mn-lt"/>
                <a:cs typeface="+mn-lt"/>
              </a:rPr>
              <a:t>testing stations</a:t>
            </a:r>
          </a:p>
          <a:p>
            <a:pPr algn="just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2400">
                <a:ea typeface="+mn-lt"/>
                <a:cs typeface="+mn-lt"/>
              </a:rPr>
              <a:t>material planning</a:t>
            </a:r>
          </a:p>
          <a:p>
            <a:pPr algn="just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2400">
                <a:ea typeface="+mn-lt"/>
                <a:cs typeface="+mn-lt"/>
              </a:rPr>
              <a:t>employee training</a:t>
            </a:r>
            <a:endParaRPr lang="en-US" sz="2400"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 Reduce the need to rework due to high failure rates. </a:t>
            </a:r>
            <a:endParaRPr lang="en-US" sz="2400"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Lower failure rates to lower costs and increase efficiency. </a:t>
            </a:r>
            <a:endParaRPr lang="en-US" sz="2400">
              <a:cs typeface="Arial"/>
            </a:endParaRPr>
          </a:p>
          <a:p>
            <a:pPr algn="just">
              <a:lnSpc>
                <a:spcPct val="100000"/>
              </a:lnSpc>
            </a:pPr>
            <a:endParaRPr lang="en-US" sz="1400">
              <a:cs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B2ED2D5-2CC6-E325-51CD-11601357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372" y="2229928"/>
            <a:ext cx="2076553" cy="3693296"/>
          </a:xfrm>
          <a:prstGeom prst="rect">
            <a:avLst/>
          </a:prstGeom>
        </p:spPr>
      </p:pic>
      <p:pic>
        <p:nvPicPr>
          <p:cNvPr id="8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58445D3E-D0C4-4753-5C59-C681DCE39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441" y="2229928"/>
            <a:ext cx="2092260" cy="3693297"/>
          </a:xfrm>
          <a:prstGeom prst="rect">
            <a:avLst/>
          </a:prstGeom>
        </p:spPr>
      </p:pic>
      <p:grpSp>
        <p:nvGrpSpPr>
          <p:cNvPr id="27" name="Bottom Right">
            <a:extLst>
              <a:ext uri="{FF2B5EF4-FFF2-40B4-BE49-F238E27FC236}">
                <a16:creationId xmlns:a16="http://schemas.microsoft.com/office/drawing/2014/main" id="{A3A22007-97A0-4455-9281-8022726E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2D3DD533-9C53-4B34-81B6-81D90613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390698-FE3F-4566-B664-14FF0AB63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D95D13-A442-4093-92DC-B32554790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E0CF5CF-3D48-4484-94E4-134B44487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F908411-95E7-470F-986F-C7FC605AD0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29AAF2-E86C-4AC2-AA4C-8C4052611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3348C4-152B-4BF4-9D5C-1EC225689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401E585-7A3C-48A6-814B-F1A0393D7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EEA55F-7628-42FF-88C4-2B88723F5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26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Top left">
            <a:extLst>
              <a:ext uri="{FF2B5EF4-FFF2-40B4-BE49-F238E27FC236}">
                <a16:creationId xmlns:a16="http://schemas.microsoft.com/office/drawing/2014/main" id="{614D9ED2-0717-4EC3-AB66-6C618CC51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D8DCA1-FBF0-443B-944F-27F60E08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71B6F2-50CA-4D74-9A53-6DE51C7BC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6DADF89-F05B-47A1-B88B-69C945603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CC350-20F0-4D98-88F2-05E20ABA2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390055E-481A-4988-B745-E95C98A78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2E1D13-4530-4316-9C2C-428B75C47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D1FF39-2482-4DCA-ABCC-FFE0FB2B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948E16-7B35-447E-8343-53F82AD2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9AC88C-2F3D-3210-798F-696A3FA8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93" y="175114"/>
            <a:ext cx="10246090" cy="1418839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Motivation and Main Opportunities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94E2-5A0E-148F-968D-3AA18BA80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186" y="2262447"/>
            <a:ext cx="6003660" cy="323751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Cross-trained employees helps to switch between different fryer lines quickly.</a:t>
            </a:r>
            <a:endParaRPr lang="en-US" sz="2400"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Results in higher productivity and efficiency. </a:t>
            </a:r>
            <a:endParaRPr lang="en-US" sz="2400">
              <a:cs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This also helps when some important employees are on leave.</a:t>
            </a:r>
            <a:endParaRPr lang="en-US" sz="2400">
              <a:cs typeface="Arial"/>
            </a:endParaRPr>
          </a:p>
          <a:p>
            <a:pPr algn="just">
              <a:lnSpc>
                <a:spcPct val="100000"/>
              </a:lnSpc>
            </a:pPr>
            <a:endParaRPr lang="en-US" sz="1400">
              <a:cs typeface="Arial"/>
            </a:endParaRPr>
          </a:p>
        </p:txBody>
      </p:sp>
      <p:grpSp>
        <p:nvGrpSpPr>
          <p:cNvPr id="27" name="Bottom Right">
            <a:extLst>
              <a:ext uri="{FF2B5EF4-FFF2-40B4-BE49-F238E27FC236}">
                <a16:creationId xmlns:a16="http://schemas.microsoft.com/office/drawing/2014/main" id="{A3A22007-97A0-4455-9281-8022726E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2D3DD533-9C53-4B34-81B6-81D90613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390698-FE3F-4566-B664-14FF0AB63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D95D13-A442-4093-92DC-B32554790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E0CF5CF-3D48-4484-94E4-134B44487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F908411-95E7-470F-986F-C7FC605AD0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29AAF2-E86C-4AC2-AA4C-8C4052611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43348C4-152B-4BF4-9D5C-1EC225689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401E585-7A3C-48A6-814B-F1A0393D7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EEA55F-7628-42FF-88C4-2B88723F5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2" descr="Cross-Training Staff is the Way Most of You Go, But Some of You Still Say  'No Thanks' | INVISIONMAG.COM">
            <a:extLst>
              <a:ext uri="{FF2B5EF4-FFF2-40B4-BE49-F238E27FC236}">
                <a16:creationId xmlns:a16="http://schemas.microsoft.com/office/drawing/2014/main" id="{6118CDAD-E9F5-90E2-2888-B217AD6A9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r="28179"/>
          <a:stretch/>
        </p:blipFill>
        <p:spPr bwMode="auto">
          <a:xfrm>
            <a:off x="7362091" y="1597405"/>
            <a:ext cx="4364318" cy="436431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35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F97E-038D-D1F7-61F4-F9727C0C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Problems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DC223-817B-CBA9-6F7D-0D94E9BB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Lack of communication.</a:t>
            </a:r>
          </a:p>
          <a:p>
            <a:r>
              <a:rPr lang="en-IN"/>
              <a:t>Low skilled labour.</a:t>
            </a:r>
          </a:p>
          <a:p>
            <a:r>
              <a:rPr lang="en-IN"/>
              <a:t>Improper supply of materials.</a:t>
            </a:r>
          </a:p>
          <a:p>
            <a:r>
              <a:rPr lang="en-IN"/>
              <a:t>Lack of co-ordination.</a:t>
            </a:r>
          </a:p>
          <a:p>
            <a:r>
              <a:rPr lang="en-IN"/>
              <a:t>Lack of inspection.</a:t>
            </a:r>
          </a:p>
          <a:p>
            <a:r>
              <a:rPr lang="en-IN"/>
              <a:t>Lack of organization.</a:t>
            </a:r>
          </a:p>
          <a:p>
            <a:endParaRPr lang="en-IN"/>
          </a:p>
        </p:txBody>
      </p:sp>
      <p:pic>
        <p:nvPicPr>
          <p:cNvPr id="1026" name="Picture 2" descr="Twin Welding Hose Nut &amp; Nipple Sets 1/4&quot;">
            <a:extLst>
              <a:ext uri="{FF2B5EF4-FFF2-40B4-BE49-F238E27FC236}">
                <a16:creationId xmlns:a16="http://schemas.microsoft.com/office/drawing/2014/main" id="{66692890-6D48-B9A6-0843-D4225AD82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1" r="10462"/>
          <a:stretch/>
        </p:blipFill>
        <p:spPr bwMode="auto">
          <a:xfrm>
            <a:off x="9561576" y="811244"/>
            <a:ext cx="1956816" cy="255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farm machine&#10;&#10;Description automatically generated">
            <a:extLst>
              <a:ext uri="{FF2B5EF4-FFF2-40B4-BE49-F238E27FC236}">
                <a16:creationId xmlns:a16="http://schemas.microsoft.com/office/drawing/2014/main" id="{0E7A1075-D306-CD25-F865-CEF0B4429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t="21088" r="45625" b="15462"/>
          <a:stretch/>
        </p:blipFill>
        <p:spPr>
          <a:xfrm>
            <a:off x="7036333" y="3612214"/>
            <a:ext cx="4482060" cy="2883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941EF-5022-1496-8BB0-D6E4FDADD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333" y="811244"/>
            <a:ext cx="2360650" cy="25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8" name="Rectangle 103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59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60" name="Freeform: Shape 1035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61" name="Freeform: Shape 1036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37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38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39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40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41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42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14173D-A8BE-CF3E-F3E2-7B272F6D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65" y="295715"/>
            <a:ext cx="10246090" cy="1471193"/>
          </a:xfrm>
        </p:spPr>
        <p:txBody>
          <a:bodyPr>
            <a:normAutofit/>
          </a:bodyPr>
          <a:lstStyle/>
          <a:p>
            <a:r>
              <a:rPr lang="en-IN"/>
              <a:t>Project goals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9F21-5852-C921-1CF4-F656F2572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1" y="1766908"/>
            <a:ext cx="7795811" cy="4346179"/>
          </a:xfrm>
        </p:spPr>
        <p:txBody>
          <a:bodyPr>
            <a:normAutofit/>
          </a:bodyPr>
          <a:lstStyle/>
          <a:p>
            <a:r>
              <a:rPr lang="en-IN" sz="2400"/>
              <a:t>Reduce lead time from 22 weeks to 6 weeks.</a:t>
            </a:r>
          </a:p>
          <a:p>
            <a:r>
              <a:rPr lang="en-IN" sz="2400"/>
              <a:t>Increase throughput from 8 tanks to 13 tanks. </a:t>
            </a:r>
          </a:p>
          <a:p>
            <a:endParaRPr lang="en-IN" sz="1800"/>
          </a:p>
        </p:txBody>
      </p:sp>
      <p:pic>
        <p:nvPicPr>
          <p:cNvPr id="1026" name="Picture 2" descr="8 Ways to Reduce Supply Chain Lead Times">
            <a:extLst>
              <a:ext uri="{FF2B5EF4-FFF2-40B4-BE49-F238E27FC236}">
                <a16:creationId xmlns:a16="http://schemas.microsoft.com/office/drawing/2014/main" id="{092F954A-BD3D-0C67-2C4C-64A21B64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7083" y="3201746"/>
            <a:ext cx="4967270" cy="25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8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069" name="Freeform: Shape 1045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047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70" name="Freeform: Shape 1048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Freeform: Shape 1049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Freeform: Shape 1050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1051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1052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53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54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7" name="Freeform: Shape 1047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Why cooking oil testing is so important">
            <a:extLst>
              <a:ext uri="{FF2B5EF4-FFF2-40B4-BE49-F238E27FC236}">
                <a16:creationId xmlns:a16="http://schemas.microsoft.com/office/drawing/2014/main" id="{D66A9244-26D6-EEC1-6FCB-FDA83672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10" y="3201746"/>
            <a:ext cx="4463960" cy="25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28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62FE-E079-BA27-40B2-368DB549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944B-F2DA-DE91-9BFF-F1A646C29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>
                <a:cs typeface="Arial"/>
              </a:rPr>
              <a:t>Manufacturing Critical-path Time (MCT)</a:t>
            </a:r>
          </a:p>
          <a:p>
            <a:pPr lvl="1"/>
            <a:r>
              <a:rPr lang="en-IN">
                <a:cs typeface="Arial"/>
              </a:rPr>
              <a:t>General</a:t>
            </a:r>
          </a:p>
          <a:p>
            <a:pPr lvl="1"/>
            <a:r>
              <a:rPr lang="en-IN">
                <a:cs typeface="Arial"/>
              </a:rPr>
              <a:t>Buffalo Wild Wings</a:t>
            </a:r>
          </a:p>
          <a:p>
            <a:r>
              <a:rPr lang="en-IN">
                <a:cs typeface="Arial"/>
              </a:rPr>
              <a:t>Create Simulation for Current Operations</a:t>
            </a:r>
          </a:p>
          <a:p>
            <a:pPr lvl="1"/>
            <a:r>
              <a:rPr lang="en-IN" err="1">
                <a:cs typeface="Arial"/>
              </a:rPr>
              <a:t>PowerFry</a:t>
            </a:r>
            <a:r>
              <a:rPr lang="en-IN">
                <a:cs typeface="Arial"/>
              </a:rPr>
              <a:t> Line</a:t>
            </a:r>
          </a:p>
          <a:p>
            <a:pPr lvl="1"/>
            <a:r>
              <a:rPr lang="en-IN">
                <a:cs typeface="Arial"/>
              </a:rPr>
              <a:t>Weeklong Operations</a:t>
            </a:r>
          </a:p>
          <a:p>
            <a:r>
              <a:rPr lang="en-IN">
                <a:cs typeface="Arial"/>
              </a:rPr>
              <a:t>Create Alternatives</a:t>
            </a:r>
          </a:p>
          <a:p>
            <a:pPr lvl="1"/>
            <a:r>
              <a:rPr lang="en-IN">
                <a:cs typeface="Arial"/>
              </a:rPr>
              <a:t>Increasing Testing Station Capacity</a:t>
            </a:r>
          </a:p>
          <a:p>
            <a:pPr lvl="1"/>
            <a:r>
              <a:rPr lang="en-IN">
                <a:cs typeface="Arial"/>
              </a:rPr>
              <a:t>Adding Employees</a:t>
            </a:r>
          </a:p>
          <a:p>
            <a:endParaRPr lang="en-IN">
              <a:cs typeface="Arial"/>
            </a:endParaRPr>
          </a:p>
          <a:p>
            <a:endParaRPr lang="en-IN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2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9A068-F7CE-BDE9-73EE-17608D23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Execution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484-36F4-9DD4-030B-68CD3E83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7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>
                <a:cs typeface="Arial"/>
              </a:rPr>
              <a:t>Make MCTs and Base Simulation</a:t>
            </a:r>
          </a:p>
          <a:p>
            <a:r>
              <a:rPr lang="en-IN">
                <a:cs typeface="Arial"/>
              </a:rPr>
              <a:t>Generate Alternatives and Refine</a:t>
            </a:r>
          </a:p>
          <a:p>
            <a:pPr lvl="1"/>
            <a:r>
              <a:rPr lang="en-IN">
                <a:cs typeface="Arial"/>
              </a:rPr>
              <a:t>Two Rounds</a:t>
            </a:r>
          </a:p>
          <a:p>
            <a:r>
              <a:rPr lang="en-IN">
                <a:cs typeface="Arial"/>
              </a:rPr>
              <a:t>Implementation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907BCB87-2838-F009-1C1F-808059AF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3" y="4825606"/>
            <a:ext cx="11924829" cy="143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CE56-845E-408D-C240-9CC54D32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Company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6D94-7446-3CA7-ABDE-FA3431D42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>
                <a:cs typeface="Arial"/>
              </a:rPr>
              <a:t>ITW is a global industrial company with seven industry-leading business segments</a:t>
            </a:r>
            <a:endParaRPr lang="en-US"/>
          </a:p>
          <a:p>
            <a:r>
              <a:rPr lang="en-IN">
                <a:cs typeface="Arial"/>
              </a:rPr>
              <a:t>Our project focuses within the Industrial Food Equipment segment, specifically the Charlotte, North Carolina Plant </a:t>
            </a:r>
          </a:p>
          <a:p>
            <a:r>
              <a:rPr lang="en-IN">
                <a:cs typeface="Arial"/>
              </a:rPr>
              <a:t>The Charlotte plant manufactures Char Broilers, Griddles and Fryers </a:t>
            </a:r>
          </a:p>
          <a:p>
            <a:pPr lvl="1"/>
            <a:r>
              <a:rPr lang="en-IN">
                <a:ea typeface="+mn-lt"/>
                <a:cs typeface="+mn-lt"/>
              </a:rPr>
              <a:t>Assemble, Test, Ship facility </a:t>
            </a:r>
            <a:endParaRPr lang="en-IN">
              <a:cs typeface="Arial"/>
            </a:endParaRPr>
          </a:p>
          <a:p>
            <a:pPr lvl="1"/>
            <a:r>
              <a:rPr lang="en-IN">
                <a:cs typeface="Arial"/>
              </a:rPr>
              <a:t>Fryers moved to Charlotte in 2015 </a:t>
            </a:r>
          </a:p>
          <a:p>
            <a:endParaRPr lang="en-IN">
              <a:cs typeface="Arial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13D99A3-39C8-FFEB-B3E7-FE1C0BFE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74" y="133110"/>
            <a:ext cx="4578927" cy="14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2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74D7-6B24-5CBC-70F6-A37B8A3D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ITW Fryer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8706-ADA3-6BD1-9D3C-DA63FF20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7774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IN">
                <a:cs typeface="Arial"/>
              </a:rPr>
              <a:t>ITW </a:t>
            </a:r>
            <a:r>
              <a:rPr lang="en-IN" err="1">
                <a:cs typeface="Arial"/>
              </a:rPr>
              <a:t>PowerFry</a:t>
            </a:r>
            <a:r>
              <a:rPr lang="en-IN">
                <a:cs typeface="Arial"/>
              </a:rPr>
              <a:t> line is their highest end product with patented technology </a:t>
            </a:r>
          </a:p>
          <a:p>
            <a:r>
              <a:rPr lang="en-IN">
                <a:cs typeface="Arial"/>
              </a:rPr>
              <a:t>Several ways to configure </a:t>
            </a:r>
            <a:r>
              <a:rPr lang="en-IN" err="1">
                <a:cs typeface="Arial"/>
              </a:rPr>
              <a:t>PowerFry</a:t>
            </a:r>
            <a:r>
              <a:rPr lang="en-IN">
                <a:cs typeface="Arial"/>
              </a:rPr>
              <a:t> units </a:t>
            </a:r>
          </a:p>
          <a:p>
            <a:pPr lvl="1"/>
            <a:r>
              <a:rPr lang="en-IN">
                <a:cs typeface="Arial"/>
              </a:rPr>
              <a:t>Number of Tanks: 1*,2,3,4</a:t>
            </a:r>
          </a:p>
          <a:p>
            <a:pPr lvl="1"/>
            <a:r>
              <a:rPr lang="en-IN">
                <a:cs typeface="Arial"/>
              </a:rPr>
              <a:t>Tank Size: 45, 65, 85 </a:t>
            </a:r>
          </a:p>
          <a:p>
            <a:pPr lvl="1"/>
            <a:r>
              <a:rPr lang="en-IN">
                <a:cs typeface="Arial"/>
              </a:rPr>
              <a:t>Type of Tank: VR, TR</a:t>
            </a:r>
          </a:p>
          <a:p>
            <a:pPr lvl="1"/>
            <a:r>
              <a:rPr lang="en-IN">
                <a:cs typeface="Arial"/>
              </a:rPr>
              <a:t>Controller: Analog, Digital, Computer </a:t>
            </a:r>
          </a:p>
          <a:p>
            <a:pPr lvl="1"/>
            <a:r>
              <a:rPr lang="en-IN">
                <a:cs typeface="Arial"/>
              </a:rPr>
              <a:t>Gas: Propane, Natural Gas</a:t>
            </a:r>
          </a:p>
          <a:p>
            <a:pPr lvl="1"/>
            <a:r>
              <a:rPr lang="en-IN">
                <a:cs typeface="Arial"/>
              </a:rPr>
              <a:t>Customizations: Oil Reclaim, Basket lifts, Heat Trace </a:t>
            </a:r>
          </a:p>
          <a:p>
            <a:pPr lvl="1"/>
            <a:endParaRPr lang="en-IN">
              <a:cs typeface="Arial"/>
            </a:endParaRPr>
          </a:p>
        </p:txBody>
      </p:sp>
      <p:pic>
        <p:nvPicPr>
          <p:cNvPr id="6" name="Picture 6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FFF123AE-4374-A28D-6A3C-5BC61A05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281" y="2829105"/>
            <a:ext cx="1137958" cy="3375772"/>
          </a:xfrm>
          <a:prstGeom prst="rect">
            <a:avLst/>
          </a:prstGeom>
        </p:spPr>
      </p:pic>
      <p:pic>
        <p:nvPicPr>
          <p:cNvPr id="7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AE24787E-CB3B-C5A9-AF95-09B8D3BE1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627" y="266836"/>
            <a:ext cx="2395818" cy="23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7E92-BF57-E70A-DFC0-01A7AEFE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Process Overview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34639-86FB-6215-AE14-9C1E77423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>
                <a:cs typeface="Arial"/>
              </a:rPr>
              <a:t>Six main stage of the </a:t>
            </a:r>
            <a:r>
              <a:rPr lang="en-IN" err="1">
                <a:cs typeface="Arial"/>
              </a:rPr>
              <a:t>PowerFry</a:t>
            </a:r>
            <a:r>
              <a:rPr lang="en-IN">
                <a:cs typeface="Arial"/>
              </a:rPr>
              <a:t> production process </a:t>
            </a:r>
          </a:p>
          <a:p>
            <a:pPr lvl="1"/>
            <a:r>
              <a:rPr lang="en-IN">
                <a:cs typeface="Arial"/>
              </a:rPr>
              <a:t>Receiving </a:t>
            </a:r>
          </a:p>
          <a:p>
            <a:pPr lvl="1"/>
            <a:r>
              <a:rPr lang="en-IN">
                <a:cs typeface="Arial"/>
              </a:rPr>
              <a:t>Tank Prep</a:t>
            </a:r>
          </a:p>
          <a:p>
            <a:pPr lvl="1"/>
            <a:r>
              <a:rPr lang="en-IN">
                <a:cs typeface="Arial"/>
              </a:rPr>
              <a:t>Tank Drop </a:t>
            </a:r>
          </a:p>
          <a:p>
            <a:pPr lvl="1"/>
            <a:r>
              <a:rPr lang="en-IN">
                <a:cs typeface="Arial"/>
              </a:rPr>
              <a:t>Plumbing </a:t>
            </a:r>
          </a:p>
          <a:p>
            <a:pPr lvl="1"/>
            <a:r>
              <a:rPr lang="en-IN">
                <a:cs typeface="Arial"/>
              </a:rPr>
              <a:t>Test </a:t>
            </a:r>
          </a:p>
          <a:p>
            <a:pPr lvl="1"/>
            <a:r>
              <a:rPr lang="en-IN">
                <a:cs typeface="Arial"/>
              </a:rPr>
              <a:t>Finishing and Pack 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6B16150-3E5F-52BB-4121-E981E7E0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336" y="2571607"/>
            <a:ext cx="7269967" cy="27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1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D25A-A027-A330-4CEE-715894A0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Receiving </a:t>
            </a:r>
          </a:p>
        </p:txBody>
      </p:sp>
      <p:pic>
        <p:nvPicPr>
          <p:cNvPr id="4" name="Picture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4F9A0CBF-6FA9-9E93-12F6-BC292B6F3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795" y="1560080"/>
            <a:ext cx="7496409" cy="503251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2244DA-1FC6-E920-5893-451F7E89D3A1}"/>
              </a:ext>
            </a:extLst>
          </p:cNvPr>
          <p:cNvSpPr/>
          <p:nvPr/>
        </p:nvSpPr>
        <p:spPr>
          <a:xfrm>
            <a:off x="4877954" y="1515340"/>
            <a:ext cx="4883727" cy="183572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C1FC35-612A-A17C-671B-591C2B39B9B9}"/>
              </a:ext>
            </a:extLst>
          </p:cNvPr>
          <p:cNvSpPr/>
          <p:nvPr/>
        </p:nvSpPr>
        <p:spPr>
          <a:xfrm>
            <a:off x="8156863" y="1642341"/>
            <a:ext cx="1604818" cy="2840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0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E100-D009-36CC-02FB-B552717C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Tank Prep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22C23-39CA-9F78-3DD2-B8596F7C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298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Assemble Tanks in preparation for installation in the body of the Fryer Unit. </a:t>
            </a:r>
            <a:endParaRPr lang="en-US"/>
          </a:p>
        </p:txBody>
      </p:sp>
      <p:pic>
        <p:nvPicPr>
          <p:cNvPr id="4" name="Picture 4" descr="A picture containing indoor, engine&#10;&#10;Description automatically generated">
            <a:extLst>
              <a:ext uri="{FF2B5EF4-FFF2-40B4-BE49-F238E27FC236}">
                <a16:creationId xmlns:a16="http://schemas.microsoft.com/office/drawing/2014/main" id="{312A115B-23EA-1D91-B501-1C3C01CA3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571" y="3666433"/>
            <a:ext cx="4020479" cy="3014137"/>
          </a:xfrm>
          <a:prstGeom prst="rect">
            <a:avLst/>
          </a:prstGeom>
        </p:spPr>
      </p:pic>
      <p:pic>
        <p:nvPicPr>
          <p:cNvPr id="5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4E1064D4-A0C8-3565-6F29-77C6535B8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2650" y="4134275"/>
            <a:ext cx="2357252" cy="235725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984DA45-8627-9171-AD50-D01C934C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001" y="125732"/>
            <a:ext cx="4534394" cy="33933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AD4437C-FAA7-F485-D8B3-5D1B30630E8B}"/>
              </a:ext>
            </a:extLst>
          </p:cNvPr>
          <p:cNvSpPr/>
          <p:nvPr/>
        </p:nvSpPr>
        <p:spPr>
          <a:xfrm>
            <a:off x="2923189" y="4831474"/>
            <a:ext cx="1891860" cy="1142999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9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C433-4F3B-899B-7FFA-2BBDC845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Tank Drop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B96F568-78BF-87F3-C8BD-0F3C57530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87" b="43609"/>
          <a:stretch/>
        </p:blipFill>
        <p:spPr>
          <a:xfrm>
            <a:off x="1438893" y="3805547"/>
            <a:ext cx="6187048" cy="2602117"/>
          </a:xfrm>
          <a:prstGeom prst="rect">
            <a:avLst/>
          </a:prstGeom>
        </p:spPr>
      </p:pic>
      <p:pic>
        <p:nvPicPr>
          <p:cNvPr id="6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4ACFF00F-4BE3-9E81-186F-9ADB3302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140" y="1214252"/>
            <a:ext cx="2743200" cy="36576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A6C236-8EED-502C-DABA-AB6F9826C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005"/>
            <a:ext cx="7152290" cy="4600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venir Next LT Pro"/>
              <a:buChar char="+"/>
            </a:pPr>
            <a:r>
              <a:rPr lang="en-US">
                <a:ea typeface="+mn-lt"/>
                <a:cs typeface="+mn-lt"/>
              </a:rPr>
              <a:t>Prepare the Fryer Body </a:t>
            </a:r>
          </a:p>
          <a:p>
            <a:pPr lvl="1">
              <a:buFont typeface="Avenir Next LT Pro"/>
              <a:buChar char="+"/>
            </a:pPr>
            <a:r>
              <a:rPr lang="en-US">
                <a:ea typeface="+mn-lt"/>
                <a:cs typeface="+mn-lt"/>
              </a:rPr>
              <a:t>Flue and pump</a:t>
            </a:r>
          </a:p>
          <a:p>
            <a:pPr>
              <a:buFont typeface="Avenir Next LT Pro"/>
              <a:buChar char="+"/>
            </a:pPr>
            <a:r>
              <a:rPr lang="en-US">
                <a:ea typeface="+mn-lt"/>
                <a:cs typeface="+mn-lt"/>
              </a:rPr>
              <a:t>Use</a:t>
            </a:r>
            <a:r>
              <a:rPr lang="en-US">
                <a:cs typeface="Arial"/>
              </a:rPr>
              <a:t> overhead lift to hoist assembled tanks into assembled bodies </a:t>
            </a:r>
          </a:p>
        </p:txBody>
      </p:sp>
    </p:spTree>
    <p:extLst>
      <p:ext uri="{BB962C8B-B14F-4D97-AF65-F5344CB8AC3E}">
        <p14:creationId xmlns:p14="http://schemas.microsoft.com/office/powerpoint/2010/main" val="395553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853D-106B-2F16-E900-B0F35D5A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Plumbing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232F-A46D-8288-117B-ACDF1BBD4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629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Finishing Assembling the Fryer Units </a:t>
            </a:r>
            <a:endParaRPr lang="en-US"/>
          </a:p>
          <a:p>
            <a:r>
              <a:rPr lang="en-US">
                <a:cs typeface="Arial"/>
              </a:rPr>
              <a:t>Connect all Oil, Gas, Electric, and Control systems</a:t>
            </a:r>
          </a:p>
          <a:p>
            <a:r>
              <a:rPr lang="en-US">
                <a:cs typeface="Arial"/>
              </a:rPr>
              <a:t>Program Control System </a:t>
            </a:r>
          </a:p>
          <a:p>
            <a:r>
              <a:rPr lang="en-US">
                <a:cs typeface="Arial"/>
              </a:rPr>
              <a:t>Wrap Heat Trace</a:t>
            </a:r>
          </a:p>
          <a:p>
            <a:endParaRPr lang="en-US">
              <a:cs typeface="Arial"/>
            </a:endParaRPr>
          </a:p>
        </p:txBody>
      </p:sp>
      <p:pic>
        <p:nvPicPr>
          <p:cNvPr id="6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C543097F-63A5-173D-AB57-296364C3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67" y="368510"/>
            <a:ext cx="1552575" cy="2748456"/>
          </a:xfrm>
          <a:prstGeom prst="rect">
            <a:avLst/>
          </a:prstGeom>
        </p:spPr>
      </p:pic>
      <p:pic>
        <p:nvPicPr>
          <p:cNvPr id="7" name="Picture 7" descr="A picture containing indoor, floor, furniture, cluttered&#10;&#10;Description automatically generated">
            <a:extLst>
              <a:ext uri="{FF2B5EF4-FFF2-40B4-BE49-F238E27FC236}">
                <a16:creationId xmlns:a16="http://schemas.microsoft.com/office/drawing/2014/main" id="{B44BF123-C628-9391-695A-E61A8DE30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44"/>
          <a:stretch/>
        </p:blipFill>
        <p:spPr>
          <a:xfrm>
            <a:off x="8038059" y="1249229"/>
            <a:ext cx="3991303" cy="4247752"/>
          </a:xfrm>
          <a:prstGeom prst="rect">
            <a:avLst/>
          </a:prstGeom>
        </p:spPr>
      </p:pic>
      <p:pic>
        <p:nvPicPr>
          <p:cNvPr id="8" name="Picture 8" descr="A picture containing indoor, metal, stainless, steel&#10;&#10;Description automatically generated">
            <a:extLst>
              <a:ext uri="{FF2B5EF4-FFF2-40B4-BE49-F238E27FC236}">
                <a16:creationId xmlns:a16="http://schemas.microsoft.com/office/drawing/2014/main" id="{793E011D-1B8D-0CB1-B710-8C584C6A5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608" y="3636578"/>
            <a:ext cx="2112580" cy="28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4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B505-614F-919C-5C6A-BEF1446F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6FDA-8A48-A809-27F4-3DF7B22E5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08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Testing is the main bottle neck of the process </a:t>
            </a:r>
          </a:p>
          <a:p>
            <a:pPr lvl="1"/>
            <a:r>
              <a:rPr lang="en-IN">
                <a:ea typeface="+mn-lt"/>
                <a:cs typeface="+mn-lt"/>
              </a:rPr>
              <a:t>Low Limit Testing at 135°F, and High Limit Testing at 350°F</a:t>
            </a:r>
          </a:p>
          <a:p>
            <a:pPr lvl="1"/>
            <a:r>
              <a:rPr lang="en-IN">
                <a:cs typeface="Arial"/>
              </a:rPr>
              <a:t>Oil Cycle through pump, filter and tank </a:t>
            </a:r>
          </a:p>
          <a:p>
            <a:pPr lvl="1"/>
            <a:r>
              <a:rPr lang="en-IN">
                <a:cs typeface="Arial"/>
              </a:rPr>
              <a:t>Check for leaks </a:t>
            </a:r>
          </a:p>
          <a:p>
            <a:pPr lvl="1"/>
            <a:r>
              <a:rPr lang="en-IN">
                <a:cs typeface="Arial"/>
              </a:rPr>
              <a:t>Drain tank and let cool </a:t>
            </a:r>
          </a:p>
          <a:p>
            <a:pPr lvl="1"/>
            <a:r>
              <a:rPr lang="en-IN">
                <a:cs typeface="Arial"/>
              </a:rPr>
              <a:t>Clean </a:t>
            </a:r>
          </a:p>
          <a:p>
            <a:pPr lvl="1"/>
            <a:endParaRPr lang="en-IN">
              <a:cs typeface="Arial"/>
            </a:endParaRPr>
          </a:p>
          <a:p>
            <a:endParaRPr lang="en-IN">
              <a:cs typeface="Arial"/>
            </a:endParaRPr>
          </a:p>
        </p:txBody>
      </p:sp>
      <p:pic>
        <p:nvPicPr>
          <p:cNvPr id="4" name="Picture 4" descr="A picture containing indoor, ceiling, several&#10;&#10;Description automatically generated">
            <a:extLst>
              <a:ext uri="{FF2B5EF4-FFF2-40B4-BE49-F238E27FC236}">
                <a16:creationId xmlns:a16="http://schemas.microsoft.com/office/drawing/2014/main" id="{31B3378C-2119-A29C-0FD9-6771B0D6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641" y="1087637"/>
            <a:ext cx="4398579" cy="46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469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24698d1-4dfd-4231-8ebc-61db92ca5ca5">
      <Terms xmlns="http://schemas.microsoft.com/office/infopath/2007/PartnerControls"/>
    </lcf76f155ced4ddcb4097134ff3c332f>
    <TaxCatchAll xmlns="86e198c9-1888-4b06-aa1a-a02df917ebb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C572AAC79364CB0B54AD787688B3F" ma:contentTypeVersion="11" ma:contentTypeDescription="Create a new document." ma:contentTypeScope="" ma:versionID="45f42a0aff73075d70db454b004cdb8d">
  <xsd:schema xmlns:xsd="http://www.w3.org/2001/XMLSchema" xmlns:xs="http://www.w3.org/2001/XMLSchema" xmlns:p="http://schemas.microsoft.com/office/2006/metadata/properties" xmlns:ns2="a24698d1-4dfd-4231-8ebc-61db92ca5ca5" xmlns:ns3="86e198c9-1888-4b06-aa1a-a02df917ebbc" targetNamespace="http://schemas.microsoft.com/office/2006/metadata/properties" ma:root="true" ma:fieldsID="effdc64baf93bd28e2bce5498644e75f" ns2:_="" ns3:_="">
    <xsd:import namespace="a24698d1-4dfd-4231-8ebc-61db92ca5ca5"/>
    <xsd:import namespace="86e198c9-1888-4b06-aa1a-a02df917eb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698d1-4dfd-4231-8ebc-61db92ca5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3718347-7ac7-43d2-8bc2-3254bf3347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e198c9-1888-4b06-aa1a-a02df917ebb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878a9a2-3386-4c83-887e-ffbecd8f1578}" ma:internalName="TaxCatchAll" ma:showField="CatchAllData" ma:web="86e198c9-1888-4b06-aa1a-a02df917eb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1CA545-40B8-4105-90F1-FD25A3CE60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3CF870-357D-445A-9A5D-0BB2432EFE52}">
  <ds:schemaRefs>
    <ds:schemaRef ds:uri="86e198c9-1888-4b06-aa1a-a02df917ebbc"/>
    <ds:schemaRef ds:uri="a24698d1-4dfd-4231-8ebc-61db92ca5c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FA572A-F75C-483F-B55F-FF2A39C2748C}">
  <ds:schemaRefs>
    <ds:schemaRef ds:uri="86e198c9-1888-4b06-aa1a-a02df917ebbc"/>
    <ds:schemaRef ds:uri="a24698d1-4dfd-4231-8ebc-61db92ca5c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ExploreVTI</vt:lpstr>
      <vt:lpstr>Proposal Presentation  Illinois Tool Works Charlotte, North Carolina</vt:lpstr>
      <vt:lpstr>Company background</vt:lpstr>
      <vt:lpstr>ITW Fryer description</vt:lpstr>
      <vt:lpstr>Process Overview </vt:lpstr>
      <vt:lpstr>Receiving </vt:lpstr>
      <vt:lpstr>Tank Prep </vt:lpstr>
      <vt:lpstr>Tank Drop </vt:lpstr>
      <vt:lpstr>Plumbing </vt:lpstr>
      <vt:lpstr>Testing </vt:lpstr>
      <vt:lpstr>Pack and Ship </vt:lpstr>
      <vt:lpstr>Process Summary </vt:lpstr>
      <vt:lpstr>Motivation and Main Opportunities </vt:lpstr>
      <vt:lpstr>Motivation and Main Opportunities </vt:lpstr>
      <vt:lpstr>Motivation and Main Opportunities </vt:lpstr>
      <vt:lpstr>Motivation and Main Opportunities </vt:lpstr>
      <vt:lpstr>Problems faced</vt:lpstr>
      <vt:lpstr>Project goals and scope</vt:lpstr>
      <vt:lpstr>Approach</vt:lpstr>
      <vt:lpstr>Execution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2023-04-04T01:37:50Z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0x010100278C572AAC79364CB0B54AD787688B3F</vt:lpwstr>
  </property>
  <property fmtid="{D5CDD505-2E9C-101B-9397-08002B2CF9AE}" pid="3" name="MediaServiceImageTags">
    <vt:lpwstr/>
  </property>
</Properties>
</file>